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3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4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5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6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3" r:id="rId1"/>
    <p:sldMasterId id="2147485633" r:id="rId2"/>
    <p:sldMasterId id="2147485665" r:id="rId3"/>
    <p:sldMasterId id="2147485712" r:id="rId4"/>
    <p:sldMasterId id="2147485761" r:id="rId5"/>
    <p:sldMasterId id="2147485775" r:id="rId6"/>
    <p:sldMasterId id="2147485806" r:id="rId7"/>
  </p:sldMasterIdLst>
  <p:notesMasterIdLst>
    <p:notesMasterId r:id="rId48"/>
  </p:notesMasterIdLst>
  <p:sldIdLst>
    <p:sldId id="370" r:id="rId8"/>
    <p:sldId id="557" r:id="rId9"/>
    <p:sldId id="565" r:id="rId10"/>
    <p:sldId id="286" r:id="rId11"/>
    <p:sldId id="273" r:id="rId12"/>
    <p:sldId id="720" r:id="rId13"/>
    <p:sldId id="592" r:id="rId14"/>
    <p:sldId id="617" r:id="rId15"/>
    <p:sldId id="1116" r:id="rId16"/>
    <p:sldId id="712" r:id="rId17"/>
    <p:sldId id="750" r:id="rId18"/>
    <p:sldId id="751" r:id="rId19"/>
    <p:sldId id="597" r:id="rId20"/>
    <p:sldId id="1107" r:id="rId21"/>
    <p:sldId id="1132" r:id="rId22"/>
    <p:sldId id="719" r:id="rId23"/>
    <p:sldId id="696" r:id="rId24"/>
    <p:sldId id="1108" r:id="rId25"/>
    <p:sldId id="1111" r:id="rId26"/>
    <p:sldId id="678" r:id="rId27"/>
    <p:sldId id="755" r:id="rId28"/>
    <p:sldId id="765" r:id="rId29"/>
    <p:sldId id="1112" r:id="rId30"/>
    <p:sldId id="1113" r:id="rId31"/>
    <p:sldId id="349" r:id="rId32"/>
    <p:sldId id="316" r:id="rId33"/>
    <p:sldId id="300" r:id="rId34"/>
    <p:sldId id="1126" r:id="rId35"/>
    <p:sldId id="1130" r:id="rId36"/>
    <p:sldId id="1129" r:id="rId37"/>
    <p:sldId id="1127" r:id="rId38"/>
    <p:sldId id="1128" r:id="rId39"/>
    <p:sldId id="1118" r:id="rId40"/>
    <p:sldId id="606" r:id="rId41"/>
    <p:sldId id="607" r:id="rId42"/>
    <p:sldId id="608" r:id="rId43"/>
    <p:sldId id="609" r:id="rId44"/>
    <p:sldId id="1133" r:id="rId45"/>
    <p:sldId id="1134" r:id="rId46"/>
    <p:sldId id="432" r:id="rId47"/>
  </p:sldIdLst>
  <p:sldSz cx="9144000" cy="6858000" type="screen4x3"/>
  <p:notesSz cx="6858000" cy="9144000"/>
  <p:defaultTextStyle>
    <a:defPPr>
      <a:defRPr lang="fr-FR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FF"/>
    <a:srgbClr val="818181"/>
    <a:srgbClr val="000000"/>
    <a:srgbClr val="EAEAEA"/>
    <a:srgbClr val="777777"/>
    <a:srgbClr val="5F5F5F"/>
    <a:srgbClr val="000066"/>
    <a:srgbClr val="00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265" autoAdjust="0"/>
    <p:restoredTop sz="94411" autoAdjust="0"/>
  </p:normalViewPr>
  <p:slideViewPr>
    <p:cSldViewPr>
      <p:cViewPr varScale="1">
        <p:scale>
          <a:sx n="73" d="100"/>
          <a:sy n="73" d="100"/>
        </p:scale>
        <p:origin x="84" y="6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presProps" Target="pres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51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>
            <a:extLst>
              <a:ext uri="{FF2B5EF4-FFF2-40B4-BE49-F238E27FC236}">
                <a16:creationId xmlns:a16="http://schemas.microsoft.com/office/drawing/2014/main" id="{2A0A1601-D366-4819-827C-28A6043190A9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2227" name="Rectangle 3">
            <a:extLst>
              <a:ext uri="{FF2B5EF4-FFF2-40B4-BE49-F238E27FC236}">
                <a16:creationId xmlns:a16="http://schemas.microsoft.com/office/drawing/2014/main" id="{5E0CDF31-F4D6-474D-8EBA-C20B3EAC3711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pPr>
              <a:defRPr/>
            </a:pPr>
            <a:fld id="{DE8F5484-6610-4A53-B1C9-C535DBDB93D2}" type="datetimeFigureOut">
              <a:rPr lang="fr-FR"/>
              <a:pPr>
                <a:defRPr/>
              </a:pPr>
              <a:t>19/06/2026</a:t>
            </a:fld>
            <a:endParaRPr lang="fr-FR"/>
          </a:p>
        </p:txBody>
      </p:sp>
      <p:sp>
        <p:nvSpPr>
          <p:cNvPr id="15364" name="Rectangle 4">
            <a:extLst>
              <a:ext uri="{FF2B5EF4-FFF2-40B4-BE49-F238E27FC236}">
                <a16:creationId xmlns:a16="http://schemas.microsoft.com/office/drawing/2014/main" id="{E9BC3E09-74A9-4E72-95EB-130C402723D4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9" name="Rectangle 5">
            <a:extLst>
              <a:ext uri="{FF2B5EF4-FFF2-40B4-BE49-F238E27FC236}">
                <a16:creationId xmlns:a16="http://schemas.microsoft.com/office/drawing/2014/main" id="{6902248E-01EF-4F4A-A642-3405BEB58B6D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noProof="0"/>
              <a:t>Cliquez pour 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</a:p>
        </p:txBody>
      </p:sp>
      <p:sp>
        <p:nvSpPr>
          <p:cNvPr id="52230" name="Rectangle 6">
            <a:extLst>
              <a:ext uri="{FF2B5EF4-FFF2-40B4-BE49-F238E27FC236}">
                <a16:creationId xmlns:a16="http://schemas.microsoft.com/office/drawing/2014/main" id="{B6898904-4BF2-4798-8BE9-41A73FFC1BA3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2231" name="Rectangle 7">
            <a:extLst>
              <a:ext uri="{FF2B5EF4-FFF2-40B4-BE49-F238E27FC236}">
                <a16:creationId xmlns:a16="http://schemas.microsoft.com/office/drawing/2014/main" id="{B5C15204-80AF-4A52-B9CD-42BBB332C5C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pPr>
              <a:defRPr/>
            </a:pPr>
            <a:fld id="{7EC1D32A-0F49-4628-89F5-98A93E647859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28352377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23AA5D4-A6A0-4B51-85CE-8A4AFAB03861}" type="slidenum">
              <a:rPr lang="fr-FR" smtClean="0"/>
              <a:pPr/>
              <a:t>7</a:t>
            </a:fld>
            <a:endParaRPr lang="fr-FR"/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600075" y="0"/>
            <a:ext cx="4800600" cy="3600450"/>
          </a:xfrm>
          <a:solidFill>
            <a:srgbClr val="FFFFFF"/>
          </a:solidFill>
          <a:ln/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3238" y="4316413"/>
            <a:ext cx="5856287" cy="4060825"/>
          </a:xfrm>
          <a:noFill/>
          <a:ln/>
        </p:spPr>
        <p:txBody>
          <a:bodyPr wrap="none" anchor="ctr"/>
          <a:lstStyle/>
          <a:p>
            <a:pPr defTabSz="449263"/>
            <a:endParaRPr 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id="{ADFA96EE-FCD3-4093-8CE5-86F29F29791C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5" name="Group 3">
              <a:extLst>
                <a:ext uri="{FF2B5EF4-FFF2-40B4-BE49-F238E27FC236}">
                  <a16:creationId xmlns:a16="http://schemas.microsoft.com/office/drawing/2014/main" id="{94A5616C-FA5A-4131-B0E1-B9F170923C92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>
                <a:extLst>
                  <a:ext uri="{FF2B5EF4-FFF2-40B4-BE49-F238E27FC236}">
                    <a16:creationId xmlns:a16="http://schemas.microsoft.com/office/drawing/2014/main" id="{8C1FA579-AD30-43D6-9D8C-24604BA99E7E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fr-FR"/>
              </a:p>
            </p:txBody>
          </p:sp>
          <p:sp>
            <p:nvSpPr>
              <p:cNvPr id="9" name="Freeform 5">
                <a:extLst>
                  <a:ext uri="{FF2B5EF4-FFF2-40B4-BE49-F238E27FC236}">
                    <a16:creationId xmlns:a16="http://schemas.microsoft.com/office/drawing/2014/main" id="{5FE7AC13-384A-470B-8F72-CBF85F8EB09A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fr-FR"/>
              </a:p>
            </p:txBody>
          </p:sp>
          <p:sp>
            <p:nvSpPr>
              <p:cNvPr id="10" name="Freeform 6">
                <a:extLst>
                  <a:ext uri="{FF2B5EF4-FFF2-40B4-BE49-F238E27FC236}">
                    <a16:creationId xmlns:a16="http://schemas.microsoft.com/office/drawing/2014/main" id="{8E0EDBFD-A89B-41FA-8BEB-7DFAE928BEF8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fr-FR"/>
              </a:p>
            </p:txBody>
          </p:sp>
          <p:sp>
            <p:nvSpPr>
              <p:cNvPr id="11" name="Freeform 7">
                <a:extLst>
                  <a:ext uri="{FF2B5EF4-FFF2-40B4-BE49-F238E27FC236}">
                    <a16:creationId xmlns:a16="http://schemas.microsoft.com/office/drawing/2014/main" id="{40377E1C-EE3B-4CD1-9512-4B57A2B32E6E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2" name="Freeform 8">
                <a:extLst>
                  <a:ext uri="{FF2B5EF4-FFF2-40B4-BE49-F238E27FC236}">
                    <a16:creationId xmlns:a16="http://schemas.microsoft.com/office/drawing/2014/main" id="{C98B16E5-1270-4116-8675-70A2B9B5B368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fr-FR"/>
              </a:p>
            </p:txBody>
          </p:sp>
        </p:grpSp>
        <p:sp>
          <p:nvSpPr>
            <p:cNvPr id="6" name="Freeform 9">
              <a:extLst>
                <a:ext uri="{FF2B5EF4-FFF2-40B4-BE49-F238E27FC236}">
                  <a16:creationId xmlns:a16="http://schemas.microsoft.com/office/drawing/2014/main" id="{0E62DECA-86F1-4656-993D-65CACDF7F8D3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fr-FR"/>
            </a:p>
          </p:txBody>
        </p:sp>
        <p:sp>
          <p:nvSpPr>
            <p:cNvPr id="7" name="Freeform 10">
              <a:extLst>
                <a:ext uri="{FF2B5EF4-FFF2-40B4-BE49-F238E27FC236}">
                  <a16:creationId xmlns:a16="http://schemas.microsoft.com/office/drawing/2014/main" id="{A68FCC55-C25F-4029-81AD-D6A47A6A2326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38 h 1906"/>
                <a:gd name="T4" fmla="*/ 6445 w 5740"/>
                <a:gd name="T5" fmla="*/ 138 h 1906"/>
                <a:gd name="T6" fmla="*/ 6445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9227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25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9228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13" name="Rectangle 13">
            <a:extLst>
              <a:ext uri="{FF2B5EF4-FFF2-40B4-BE49-F238E27FC236}">
                <a16:creationId xmlns:a16="http://schemas.microsoft.com/office/drawing/2014/main" id="{A08B4260-C593-4AEE-8D8E-56838C5F1456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4" name="Rectangle 14">
            <a:extLst>
              <a:ext uri="{FF2B5EF4-FFF2-40B4-BE49-F238E27FC236}">
                <a16:creationId xmlns:a16="http://schemas.microsoft.com/office/drawing/2014/main" id="{14EDB43F-7962-4089-8057-B17701DD400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157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5" name="Rectangle 15">
            <a:extLst>
              <a:ext uri="{FF2B5EF4-FFF2-40B4-BE49-F238E27FC236}">
                <a16:creationId xmlns:a16="http://schemas.microsoft.com/office/drawing/2014/main" id="{5422B2F1-8D1D-4BDA-89C7-928ACF37D3B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547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F2B0B2-7A66-4D12-807C-E0656A924C33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7595838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CE32032B-9592-4167-B97B-15179C7EB15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AA996C1A-324C-4D8C-A72D-4E53DCBF3B42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5069CF-FD31-49F2-9D4D-BB3FAA2D500E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1D932D60-D4F0-439B-9CB7-33246654E401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8787024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0" y="609600"/>
            <a:ext cx="6070601" cy="302260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24604" y="3632200"/>
            <a:ext cx="5418393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4470400"/>
            <a:ext cx="6447501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6/19/2026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406403" y="790378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669758" y="2886556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4079866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931988"/>
            <a:ext cx="6447501" cy="2595460"/>
          </a:xfrm>
        </p:spPr>
        <p:txBody>
          <a:bodyPr anchor="b">
            <a:normAutofit/>
          </a:bodyPr>
          <a:lstStyle>
            <a:lvl1pPr algn="l">
              <a:defRPr sz="33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4527448"/>
            <a:ext cx="6447501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6/19/2026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62147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0" y="609600"/>
            <a:ext cx="6070601" cy="302260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4013200"/>
            <a:ext cx="6447502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4527448"/>
            <a:ext cx="6447501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6/19/2026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406403" y="790378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669758" y="2886556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17115451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rai ou f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609600"/>
            <a:ext cx="6441152" cy="302260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4013200"/>
            <a:ext cx="6447502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4527448"/>
            <a:ext cx="6447501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6/19/2026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4256181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6/19/2026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5306650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5755" y="609600"/>
            <a:ext cx="978557" cy="5251451"/>
          </a:xfrm>
        </p:spPr>
        <p:txBody>
          <a:bodyPr vert="eaVert" anchor="ctr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1" y="609600"/>
            <a:ext cx="5295113" cy="5251450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6/19/2026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1013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2175A280-A099-4E2C-ACC7-76B1852D1B8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46A7AA19-A352-48AC-B950-28E432D49DDC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2F181D-DDA7-4891-8428-5CD6DD940BB1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A6DDFCC9-FE01-45AB-9452-AD493645D34C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451659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 preserve="1">
  <p:cSld name="Titre. Text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E7636BB3-7334-4529-97A4-E0C3BFDE779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5E029514-C35A-437D-A75E-904364A865BB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425067-A367-4069-A55F-409E06976F23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  <p:sp>
        <p:nvSpPr>
          <p:cNvPr id="7" name="Rectangle 14">
            <a:extLst>
              <a:ext uri="{FF2B5EF4-FFF2-40B4-BE49-F238E27FC236}">
                <a16:creationId xmlns:a16="http://schemas.microsoft.com/office/drawing/2014/main" id="{4CD86659-A911-4CFA-B20C-632396F39039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774834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 preserve="1">
  <p:cSld name="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5F20EBF9-4295-41F0-B37A-6DFEF22E469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2A67454-E982-465D-9B72-B447D6B04C36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08E6D9-1395-4168-A26F-EB6AC5A574A6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  <p:sp>
        <p:nvSpPr>
          <p:cNvPr id="5" name="Rectangle 14">
            <a:extLst>
              <a:ext uri="{FF2B5EF4-FFF2-40B4-BE49-F238E27FC236}">
                <a16:creationId xmlns:a16="http://schemas.microsoft.com/office/drawing/2014/main" id="{0287E5B4-C028-42FE-86F8-F9B697C66A59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246204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re. Texte et 2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8600" y="457200"/>
            <a:ext cx="7772400" cy="1143000"/>
          </a:xfrm>
        </p:spPr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180A6393-78A7-441A-9D22-69E78BD00BC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1BC8E6A6-98C9-4D82-88A6-9FCBE9FB0597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D3A64E-2CAB-4025-8047-A181ECC0E4C0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  <p:sp>
        <p:nvSpPr>
          <p:cNvPr id="8" name="Rectangle 14">
            <a:extLst>
              <a:ext uri="{FF2B5EF4-FFF2-40B4-BE49-F238E27FC236}">
                <a16:creationId xmlns:a16="http://schemas.microsoft.com/office/drawing/2014/main" id="{6746B556-A741-4E8B-B1C7-A2556376CB40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480448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ltGray">
          <a:xfrm>
            <a:off x="0" y="0"/>
            <a:ext cx="825500" cy="6858000"/>
          </a:xfrm>
          <a:prstGeom prst="rect">
            <a:avLst/>
          </a:prstGeom>
          <a:solidFill>
            <a:schemeClr val="tx2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fr-FR"/>
          </a:p>
        </p:txBody>
      </p:sp>
      <p:sp>
        <p:nvSpPr>
          <p:cNvPr id="5" name="Rectangle 8"/>
          <p:cNvSpPr>
            <a:spLocks noChangeArrowheads="1"/>
          </p:cNvSpPr>
          <p:nvPr/>
        </p:nvSpPr>
        <p:spPr bwMode="ltGray">
          <a:xfrm>
            <a:off x="0" y="3543300"/>
            <a:ext cx="3343275" cy="122238"/>
          </a:xfrm>
          <a:prstGeom prst="rect">
            <a:avLst/>
          </a:prstGeom>
          <a:solidFill>
            <a:schemeClr val="bg2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fr-FR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21336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Cliquez pour modifier le style du titre du masque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447800" y="3886200"/>
            <a:ext cx="6400800" cy="1752600"/>
          </a:xfrm>
        </p:spPr>
        <p:txBody>
          <a:bodyPr/>
          <a:lstStyle>
            <a:lvl1pPr marL="0" indent="0" algn="ctr">
              <a:buFont typeface="Monotype Sorts" pitchFamily="2" charset="2"/>
              <a:buNone/>
              <a:defRPr/>
            </a:lvl1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CCECFF"/>
                </a:solidFill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CCECFF"/>
                </a:solidFill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CCECFF"/>
                </a:solidFill>
              </a:defRPr>
            </a:lvl1pPr>
          </a:lstStyle>
          <a:p>
            <a:pPr>
              <a:defRPr/>
            </a:pPr>
            <a:fld id="{49E4750C-C9D1-44F2-897E-80E697243841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06761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841093-638C-4A05-8B10-16A896D827CB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972057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9675ED-B8E4-4428-B77A-8F48CC6D6CED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208711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41CADB-ED9D-4567-AB7F-B2E38735B7A6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621678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4B24EC-0FBA-4FA6-B05D-9B7990A12AC8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950814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133AE45C-E245-406B-81CF-596E439A677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FBBDC081-CCF9-4A04-8551-5E6BC07D89A6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5E1125-6AFE-47D4-92D4-10999EF12449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857474E7-AD61-470F-A0A8-89ACA202D219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063853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3AA738-DC04-4EEA-B4E2-85635903E9AE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580992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B3426E-E21B-4B07-9454-CE4C03F10EA2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871681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5DDB9C-AFED-4CC5-864E-BEF0386B2B84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9761202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D4CEF6-BB60-4457-8242-102CFAEA7742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362230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C35BDF-16D0-4471-9863-390A9DD1FFBC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6533161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400800" y="457200"/>
            <a:ext cx="2057400" cy="5638800"/>
          </a:xfrm>
        </p:spPr>
        <p:txBody>
          <a:bodyPr vert="eaVert"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228600" y="457200"/>
            <a:ext cx="6019800" cy="5638800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3D35FD-8655-486E-ABBB-A5E267A698AC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7152563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re. Text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8600" y="457200"/>
            <a:ext cx="7772400" cy="1143000"/>
          </a:xfrm>
        </p:spPr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803D1D-FBFE-44A5-AB9E-1152C70200D8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9157570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re et table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8600" y="457200"/>
            <a:ext cx="7772400" cy="1143000"/>
          </a:xfrm>
        </p:spPr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ableau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fr-FR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2A984B-6D0A-4705-8FEC-01323AE32431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548357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re. Texte et 2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8600" y="457200"/>
            <a:ext cx="7772400" cy="1143000"/>
          </a:xfrm>
        </p:spPr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51DD4B-01D2-47CA-827C-167D598DD6E3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3971335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re et 4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sz="quarter"/>
          </p:nvPr>
        </p:nvSpPr>
        <p:spPr>
          <a:xfrm>
            <a:off x="228600" y="457200"/>
            <a:ext cx="7772400" cy="1143000"/>
          </a:xfrm>
        </p:spPr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CE4246-EAFF-4959-A61D-BA8DF45D525D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21677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9BAAB8B8-290C-4D04-B81A-E9AA06B1291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65E21C02-8F3B-4CE2-877E-939B415D8EF1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6111D4-E07D-4492-A0C9-3288814ACC07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73AF1936-4783-4750-A873-834F9375ED26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2518126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B9A5115C-8D52-4E7A-8211-BF41CCF3E8F3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EE23CAC-F436-4C49-80C2-E4EDC414FF31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5085256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25C67FF5-C5CB-4D42-9BFB-F20FD3AA6175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36DF984-B761-4070-96E7-A2A4A2E79513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36094273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9718673C-ECF1-458D-8F1B-94BD21D20A7C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E7130AA-BCB8-4015-A5F6-86E3363CF981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76740397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066800" y="1981200"/>
            <a:ext cx="3810000" cy="3429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029200" y="1981200"/>
            <a:ext cx="3810000" cy="3429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F2E921D2-7FC2-47AA-9235-635F0A2997EB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F977BC6-78CD-44FC-82A5-F1A111E3D6CB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81618215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EFB8DF7-5356-4B2C-BCC1-FF12DCDCE5FB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A287693-D892-4B4A-87DD-01D8F06EAECB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51390842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7917606E-BE83-4896-8962-A5BA68CDE4B6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60D9DA4-166A-4FF8-9007-1E024AF7DA3D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61135854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>
            <a:extLst>
              <a:ext uri="{FF2B5EF4-FFF2-40B4-BE49-F238E27FC236}">
                <a16:creationId xmlns:a16="http://schemas.microsoft.com/office/drawing/2014/main" id="{B68B3F5F-0E7A-46EE-9637-DB660B0D90AB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C53E8FE-D864-4011-AFA6-2C7506C7CA65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89883949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DD15B69E-4143-47AE-B061-EA30AD2A238F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86B8CC-5258-4EBC-A439-141F9C6A38F7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10837916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4EBF8334-4AF2-4361-AD53-38966590128C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13B59F9-9D65-4CB5-A910-C4CB7DA758AB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70188121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E697F08-ADE2-4C5D-B8C0-2485C1F46A1C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0C4A71-1BCE-405D-AC2E-1EC56B34C773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7496941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EC9FDF85-6BFC-47E3-9C38-DE701363466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B209F61D-CAE6-45FB-94A3-6DD999039D95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88FFF3-6414-4647-A740-4FC013ED3C13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  <p:sp>
        <p:nvSpPr>
          <p:cNvPr id="7" name="Rectangle 14">
            <a:extLst>
              <a:ext uri="{FF2B5EF4-FFF2-40B4-BE49-F238E27FC236}">
                <a16:creationId xmlns:a16="http://schemas.microsoft.com/office/drawing/2014/main" id="{4BBD9F72-DD5C-4125-85E8-526E8AC192B5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6155484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7105650" y="0"/>
            <a:ext cx="2038350" cy="5410200"/>
          </a:xfrm>
        </p:spPr>
        <p:txBody>
          <a:bodyPr vert="eaVert"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990600" y="0"/>
            <a:ext cx="5962650" cy="5410200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60ADEDC8-B5E4-49D2-A072-E6E390C8D88A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1F64D6D-D40A-4CBC-9209-083E2123D756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89910716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re. Texte et 2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90600" y="0"/>
            <a:ext cx="8153400" cy="533400"/>
          </a:xfrm>
        </p:spPr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1066800" y="1981200"/>
            <a:ext cx="3810000" cy="34290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5029200" y="1981200"/>
            <a:ext cx="3810000" cy="16383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5029200" y="3771900"/>
            <a:ext cx="3810000" cy="16383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89823BB-A5F7-4E70-AE1C-1969DCE954FA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BC9B903-4F5A-4F88-BFA1-B9CAEA8F8F43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30830578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re. Text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90600" y="0"/>
            <a:ext cx="8153400" cy="533400"/>
          </a:xfrm>
        </p:spPr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1066800" y="1981200"/>
            <a:ext cx="3810000" cy="34290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029200" y="1981200"/>
            <a:ext cx="3810000" cy="34290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C762FF4A-2D64-4BB5-879B-8C4E85809304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0411817-483A-4740-946E-85DD0B574F01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57513706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re et table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90600" y="0"/>
            <a:ext cx="8153400" cy="533400"/>
          </a:xfrm>
        </p:spPr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ableau 2"/>
          <p:cNvSpPr>
            <a:spLocks noGrp="1"/>
          </p:cNvSpPr>
          <p:nvPr>
            <p:ph type="tbl" idx="1"/>
          </p:nvPr>
        </p:nvSpPr>
        <p:spPr>
          <a:xfrm>
            <a:off x="1066800" y="1981200"/>
            <a:ext cx="7772400" cy="3429000"/>
          </a:xfrm>
        </p:spPr>
        <p:txBody>
          <a:bodyPr/>
          <a:lstStyle/>
          <a:p>
            <a:pPr lvl="0"/>
            <a:endParaRPr lang="fr-FR" noProof="0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3E7AE4D1-AF45-45FB-8C5E-6BD37C6A2A83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9054D3-66F2-48CC-B0B4-85B3DAD67071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68204865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re. Contenu et 2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90600" y="0"/>
            <a:ext cx="8153400" cy="533400"/>
          </a:xfrm>
        </p:spPr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066800" y="1981200"/>
            <a:ext cx="3810000" cy="34290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5029200" y="1981200"/>
            <a:ext cx="3810000" cy="16383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5029200" y="3771900"/>
            <a:ext cx="3810000" cy="16383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A107308-0EE2-496E-AF7A-3088BC688FA4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B29AACB-7CDF-4A25-A573-5D2234565EAD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40987315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re et 4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sz="quarter"/>
          </p:nvPr>
        </p:nvSpPr>
        <p:spPr>
          <a:xfrm>
            <a:off x="990600" y="0"/>
            <a:ext cx="8153400" cy="533400"/>
          </a:xfrm>
        </p:spPr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1066800" y="1981200"/>
            <a:ext cx="3810000" cy="16383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5029200" y="1981200"/>
            <a:ext cx="3810000" cy="16383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1066800" y="3771900"/>
            <a:ext cx="3810000" cy="16383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5029200" y="3771900"/>
            <a:ext cx="3810000" cy="16383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10685F9-3DDE-47B7-AEE2-22F4F1A245B0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8E1AD60-35C2-4198-87E0-5361CB0BB273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60069854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B05C5C3-E710-42C4-AFF6-CCCDA50C728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4E8E510-8C39-4449-B2C6-806572A9A99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37395C7-A4D4-4595-BA93-7FFB48F77A2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B0D59C-22C1-4534-821A-3F5F4C01D49A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89310865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BA35E9B-88F2-4307-8DAB-ED5C61B3208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A92F44A-0A6B-4FE3-A636-A5F9E57CA81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75A46BC-89DE-42C8-82A1-A4ACAC6AE85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8A9832-C375-4612-ACE3-9E3FF03E2758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35001875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12A33E3-0D98-4A36-97E6-E945D70D314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904A96B-BBBD-4EA8-BBBD-2AA9B171AC4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FAAF056-9939-4105-B97C-F43F612660C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963202-1A7E-4B9D-9DD1-211CF0E84D9E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75297630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E470417-1704-42F8-AFAD-B030AEA9872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35D03EB-7D32-459D-BCEF-618F985DF6A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472E73E-E525-4DCB-8007-C7478D26F10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525753-59A0-4981-9A3C-5E8A82D74C1C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5940251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567E2250-D07D-4477-857E-514E67B0244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169CC026-2FDB-49DE-8433-F6A98049D045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60B4F9-FBC3-4D62-9AD7-8296A2B38CFE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  <p:sp>
        <p:nvSpPr>
          <p:cNvPr id="9" name="Rectangle 14">
            <a:extLst>
              <a:ext uri="{FF2B5EF4-FFF2-40B4-BE49-F238E27FC236}">
                <a16:creationId xmlns:a16="http://schemas.microsoft.com/office/drawing/2014/main" id="{B7078BC0-77D9-4EA6-A7B9-015E61280E87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1164604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70DEE5A8-048F-4AFE-8E20-F0AC3B55402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E364DC10-065E-4D92-8D5B-AE48DB3ADBE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08E7EE38-7C0F-42F1-B5C8-D4A7EE8E466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7E49DD-BA6A-4F04-83A0-666BF1C2DA19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26424660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1810D190-74CF-4E47-AC01-E6E07CC732F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0B9E0D84-648B-460E-8CCC-8487E6C11F8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D3550A65-854B-4E87-8662-7FBB91D0A3A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976ECC-FC43-404A-98BC-3B9F0B4FCE90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15212892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7A80E3F3-8ED0-4778-ABEF-945661783E7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E57C2D59-5A51-4CC5-A249-439413DA44E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45750312-02F9-4FBB-987E-B25522F5478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95CFA4-6812-49DD-8B3F-ABEC7ED21EAE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34599304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97C6AB9-C5E5-4B4B-8940-60C6C063078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467A143-E2EC-47D8-BE7C-1AA7B390FC3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2E460D6-3B93-472E-B608-EDE1CAC1E65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FD2351-71F0-4C37-884C-9BCBE7FD5AB2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40588640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60D4168-2650-4BBF-B509-8B3EDBD1C99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EA1024A-9644-447B-86EB-A543BD37442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2AA887C-F6BD-4478-A3E4-F0EB5DCA9E1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D24359-43CE-4DEF-9B2F-5A32AC682EF0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6653965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B1680B0-1857-4E5A-AB2F-446223248ED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794CDAE-F719-4F94-963D-08E66B2F52B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BF90CDB-A9B0-456D-9236-8394AAA4F60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720E53-A001-4879-8B3D-13A2EC7DC2AA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05825745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B688B30-7EA8-4415-A623-ED24BFAC8BD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953A437-5FEC-4DFA-B3A4-90EB25E68E3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88D82E9-ADFE-466C-8BC6-FB297529C97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7B92D7-80F0-45E9-8BAA-491BF30CA278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8458714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re. Text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63695AC-26AE-44BA-8C3C-66044396FA0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6FBB772-05A3-433D-BB09-93ED437B67E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0BF8FA4-CC71-4C31-ABDA-7FD9FD08F2D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E0E980-517E-40A4-9859-61578875FE91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9383108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re et table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ableau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fr-FR" noProof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E606132-750C-4A1C-908B-7B5B32BB9E9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F68FFA9-4D46-4BA8-9933-EED7B540C53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E7097AB-F351-4B74-AF76-60E6F5D8B56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4231D0-B647-4D8D-AE1E-1D3CCA2D79E6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27609723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re. Texte et 2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18C3013A-8A34-4432-BD46-7F0656C51D5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2E55951C-F10E-44AB-B717-20D571E7779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2378B045-CF12-4DDE-9ABB-6C266125B51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655256-6018-4A19-B4C8-C042F79DD1BB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9805661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D56E69A3-E2F7-4276-9A10-1F9BC8DCE5C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736E072-E46B-48B4-B3C6-B951078A8C24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F625AA-63A2-4FB2-9E71-E4034F9CA9C6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  <p:sp>
        <p:nvSpPr>
          <p:cNvPr id="5" name="Rectangle 14">
            <a:extLst>
              <a:ext uri="{FF2B5EF4-FFF2-40B4-BE49-F238E27FC236}">
                <a16:creationId xmlns:a16="http://schemas.microsoft.com/office/drawing/2014/main" id="{5A41B242-E3E9-460B-84B5-5BABDCB79E1D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0335954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re. Contenu et 2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3412"/>
          </a:xfrm>
        </p:spPr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C8002894-C22C-4463-87D9-8D70F404E32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F20C1CD2-F9A9-4AEF-ACE4-DE0DA778877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C187E31E-6785-4949-937D-3753472C45F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9DC601-5CB7-449A-B828-0797764825D5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75082582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chartAndTx">
  <p:cSld name="Titre. Texte et diagram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5800" y="533400"/>
            <a:ext cx="7772400" cy="990600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graphique 2"/>
          <p:cNvSpPr>
            <a:spLocks noGrp="1"/>
          </p:cNvSpPr>
          <p:nvPr>
            <p:ph type="ch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EE4C063-013A-409A-A982-E0EE77C0D52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C1D89FF-2DF4-4E0C-95B7-F572073AFC1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8EEB5AB-3126-43F8-96C9-2153562AC8C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EE2D9C-AB6F-49D0-9224-56605902A984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30913637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re. Image de la bibliothèque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5800" y="533400"/>
            <a:ext cx="7772400" cy="990600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e l'image de la bibliothèque 2"/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FA3CFE4-A144-45A9-8F31-920B474B5F6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F2D4AD7-2D74-46BE-8F0E-02CE772710F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D5A6C79-C95D-4D5D-84D1-15EC2DB16BE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D43289-7804-4B8C-9E47-D57A4A52925B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64659242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440" y="2129984"/>
            <a:ext cx="7773120" cy="1470394"/>
          </a:xfrm>
        </p:spPr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2321" y="3885528"/>
            <a:ext cx="6400800" cy="1752664"/>
          </a:xfrm>
        </p:spPr>
        <p:txBody>
          <a:bodyPr/>
          <a:lstStyle>
            <a:lvl1pPr marL="0" indent="0" algn="ctr">
              <a:buNone/>
              <a:defRPr/>
            </a:lvl1pPr>
            <a:lvl2pPr marL="414726" indent="0" algn="ctr">
              <a:buNone/>
              <a:defRPr/>
            </a:lvl2pPr>
            <a:lvl3pPr marL="829452" indent="0" algn="ctr">
              <a:buNone/>
              <a:defRPr/>
            </a:lvl3pPr>
            <a:lvl4pPr marL="1244178" indent="0" algn="ctr">
              <a:buNone/>
              <a:defRPr/>
            </a:lvl4pPr>
            <a:lvl5pPr marL="1658904" indent="0" algn="ctr">
              <a:buNone/>
              <a:defRPr/>
            </a:lvl5pPr>
            <a:lvl6pPr marL="2073631" indent="0" algn="ctr">
              <a:buNone/>
              <a:defRPr/>
            </a:lvl6pPr>
            <a:lvl7pPr marL="2488357" indent="0" algn="ctr">
              <a:buNone/>
              <a:defRPr/>
            </a:lvl7pPr>
            <a:lvl8pPr marL="2903083" indent="0" algn="ctr">
              <a:buNone/>
              <a:defRPr/>
            </a:lvl8pPr>
            <a:lvl9pPr marL="3317809" indent="0" algn="ctr">
              <a:buNone/>
              <a:defRPr/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B0B635F-A89C-4801-9196-232CEFDC848D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ADC9A7F-2CA3-4D29-AB75-6290354F61FC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F594A89-B83B-4BED-AE4E-7CE0007C925C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B7A1CB-520D-439E-98A3-38801385C270}" type="slidenum">
              <a:rPr lang="en-GB" altLang="fr-FR"/>
              <a:pPr>
                <a:defRPr/>
              </a:pPr>
              <a:t>‹N°›</a:t>
            </a:fld>
            <a:endParaRPr lang="en-GB" altLang="fr-FR"/>
          </a:p>
        </p:txBody>
      </p:sp>
    </p:spTree>
    <p:extLst>
      <p:ext uri="{BB962C8B-B14F-4D97-AF65-F5344CB8AC3E}">
        <p14:creationId xmlns:p14="http://schemas.microsoft.com/office/powerpoint/2010/main" val="107822198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9A60DD5-5D12-4710-AAB0-33DD3D124C5E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7E0B6F-5059-4504-87AF-A525ED51F7A6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C6AB3D7-8C2C-4D38-98A6-9CAEED65F949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86FCED-4E83-4296-98E7-D1E84F4BC50C}" type="slidenum">
              <a:rPr lang="en-GB" altLang="fr-FR"/>
              <a:pPr>
                <a:defRPr/>
              </a:pPr>
              <a:t>‹N°›</a:t>
            </a:fld>
            <a:endParaRPr lang="en-GB" altLang="fr-FR"/>
          </a:p>
        </p:txBody>
      </p:sp>
    </p:spTree>
    <p:extLst>
      <p:ext uri="{BB962C8B-B14F-4D97-AF65-F5344CB8AC3E}">
        <p14:creationId xmlns:p14="http://schemas.microsoft.com/office/powerpoint/2010/main" val="25870970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880" y="4406863"/>
            <a:ext cx="7771680" cy="1362383"/>
          </a:xfrm>
        </p:spPr>
        <p:txBody>
          <a:bodyPr anchor="t"/>
          <a:lstStyle>
            <a:lvl1pPr algn="l">
              <a:defRPr sz="3628" b="1" cap="all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880" y="2906225"/>
            <a:ext cx="7771680" cy="1500638"/>
          </a:xfrm>
        </p:spPr>
        <p:txBody>
          <a:bodyPr anchor="b"/>
          <a:lstStyle>
            <a:lvl1pPr marL="0" indent="0">
              <a:buNone/>
              <a:defRPr sz="1814"/>
            </a:lvl1pPr>
            <a:lvl2pPr marL="414726" indent="0">
              <a:buNone/>
              <a:defRPr sz="1633"/>
            </a:lvl2pPr>
            <a:lvl3pPr marL="829452" indent="0">
              <a:buNone/>
              <a:defRPr sz="1451"/>
            </a:lvl3pPr>
            <a:lvl4pPr marL="1244178" indent="0">
              <a:buNone/>
              <a:defRPr sz="1270"/>
            </a:lvl4pPr>
            <a:lvl5pPr marL="1658904" indent="0">
              <a:buNone/>
              <a:defRPr sz="1270"/>
            </a:lvl5pPr>
            <a:lvl6pPr marL="2073631" indent="0">
              <a:buNone/>
              <a:defRPr sz="1270"/>
            </a:lvl6pPr>
            <a:lvl7pPr marL="2488357" indent="0">
              <a:buNone/>
              <a:defRPr sz="1270"/>
            </a:lvl7pPr>
            <a:lvl8pPr marL="2903083" indent="0">
              <a:buNone/>
              <a:defRPr sz="1270"/>
            </a:lvl8pPr>
            <a:lvl9pPr marL="3317809" indent="0">
              <a:buNone/>
              <a:defRPr sz="127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77C4AB4-B4B9-4365-BADD-BBC754AFD730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9DB249E-9A68-49AC-A7EB-5A46B8062FF5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665C7C6-A6CD-483F-8A05-9F48952C709F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C9F7AE-70E0-4F57-8B7F-807AA782487E}" type="slidenum">
              <a:rPr lang="en-GB" altLang="fr-FR"/>
              <a:pPr>
                <a:defRPr/>
              </a:pPr>
              <a:t>‹N°›</a:t>
            </a:fld>
            <a:endParaRPr lang="en-GB" altLang="fr-FR"/>
          </a:p>
        </p:txBody>
      </p:sp>
    </p:spTree>
    <p:extLst>
      <p:ext uri="{BB962C8B-B14F-4D97-AF65-F5344CB8AC3E}">
        <p14:creationId xmlns:p14="http://schemas.microsoft.com/office/powerpoint/2010/main" val="325779281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6480" y="1604329"/>
            <a:ext cx="4043520" cy="4524955"/>
          </a:xfrm>
        </p:spPr>
        <p:txBody>
          <a:bodyPr/>
          <a:lstStyle>
            <a:lvl1pPr>
              <a:defRPr sz="2540"/>
            </a:lvl1pPr>
            <a:lvl2pPr>
              <a:defRPr sz="2177"/>
            </a:lvl2pPr>
            <a:lvl3pPr>
              <a:defRPr sz="1814"/>
            </a:lvl3pPr>
            <a:lvl4pPr>
              <a:defRPr sz="1633"/>
            </a:lvl4pPr>
            <a:lvl5pPr>
              <a:defRPr sz="1633"/>
            </a:lvl5pPr>
            <a:lvl6pPr>
              <a:defRPr sz="1633"/>
            </a:lvl6pPr>
            <a:lvl7pPr>
              <a:defRPr sz="1633"/>
            </a:lvl7pPr>
            <a:lvl8pPr>
              <a:defRPr sz="1633"/>
            </a:lvl8pPr>
            <a:lvl9pPr>
              <a:defRPr sz="1633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38241" y="1604329"/>
            <a:ext cx="4044960" cy="4524955"/>
          </a:xfrm>
        </p:spPr>
        <p:txBody>
          <a:bodyPr/>
          <a:lstStyle>
            <a:lvl1pPr>
              <a:defRPr sz="2540"/>
            </a:lvl1pPr>
            <a:lvl2pPr>
              <a:defRPr sz="2177"/>
            </a:lvl2pPr>
            <a:lvl3pPr>
              <a:defRPr sz="1814"/>
            </a:lvl3pPr>
            <a:lvl4pPr>
              <a:defRPr sz="1633"/>
            </a:lvl4pPr>
            <a:lvl5pPr>
              <a:defRPr sz="1633"/>
            </a:lvl5pPr>
            <a:lvl6pPr>
              <a:defRPr sz="1633"/>
            </a:lvl6pPr>
            <a:lvl7pPr>
              <a:defRPr sz="1633"/>
            </a:lvl7pPr>
            <a:lvl8pPr>
              <a:defRPr sz="1633"/>
            </a:lvl8pPr>
            <a:lvl9pPr>
              <a:defRPr sz="1633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4DBEE42A-5CDB-4A57-A7C7-0A8D6F3A5D3D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1D35FB14-0DF1-4FBD-AB2B-2935E6D77A07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2BE6982A-5DAD-4EE2-971B-F0C3DAFC7A47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9E4442-67D1-4C15-8A5F-3D47BFCDB107}" type="slidenum">
              <a:rPr lang="en-GB" altLang="fr-FR"/>
              <a:pPr>
                <a:defRPr/>
              </a:pPr>
              <a:t>‹N°›</a:t>
            </a:fld>
            <a:endParaRPr lang="en-GB" altLang="fr-FR"/>
          </a:p>
        </p:txBody>
      </p:sp>
    </p:spTree>
    <p:extLst>
      <p:ext uri="{BB962C8B-B14F-4D97-AF65-F5344CB8AC3E}">
        <p14:creationId xmlns:p14="http://schemas.microsoft.com/office/powerpoint/2010/main" val="318283509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921" y="275070"/>
            <a:ext cx="8229600" cy="1142039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920" y="1535201"/>
            <a:ext cx="4039200" cy="639427"/>
          </a:xfrm>
        </p:spPr>
        <p:txBody>
          <a:bodyPr anchor="b"/>
          <a:lstStyle>
            <a:lvl1pPr marL="0" indent="0">
              <a:buNone/>
              <a:defRPr sz="2177" b="1"/>
            </a:lvl1pPr>
            <a:lvl2pPr marL="414726" indent="0">
              <a:buNone/>
              <a:defRPr sz="1814" b="1"/>
            </a:lvl2pPr>
            <a:lvl3pPr marL="829452" indent="0">
              <a:buNone/>
              <a:defRPr sz="1633" b="1"/>
            </a:lvl3pPr>
            <a:lvl4pPr marL="1244178" indent="0">
              <a:buNone/>
              <a:defRPr sz="1451" b="1"/>
            </a:lvl4pPr>
            <a:lvl5pPr marL="1658904" indent="0">
              <a:buNone/>
              <a:defRPr sz="1451" b="1"/>
            </a:lvl5pPr>
            <a:lvl6pPr marL="2073631" indent="0">
              <a:buNone/>
              <a:defRPr sz="1451" b="1"/>
            </a:lvl6pPr>
            <a:lvl7pPr marL="2488357" indent="0">
              <a:buNone/>
              <a:defRPr sz="1451" b="1"/>
            </a:lvl7pPr>
            <a:lvl8pPr marL="2903083" indent="0">
              <a:buNone/>
              <a:defRPr sz="1451" b="1"/>
            </a:lvl8pPr>
            <a:lvl9pPr marL="3317809" indent="0">
              <a:buNone/>
              <a:defRPr sz="1451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920" y="2174628"/>
            <a:ext cx="4039200" cy="3951775"/>
          </a:xfrm>
        </p:spPr>
        <p:txBody>
          <a:bodyPr/>
          <a:lstStyle>
            <a:lvl1pPr>
              <a:defRPr sz="2177"/>
            </a:lvl1pPr>
            <a:lvl2pPr>
              <a:defRPr sz="1814"/>
            </a:lvl2pPr>
            <a:lvl3pPr>
              <a:defRPr sz="1633"/>
            </a:lvl3pPr>
            <a:lvl4pPr>
              <a:defRPr sz="1451"/>
            </a:lvl4pPr>
            <a:lvl5pPr>
              <a:defRPr sz="1451"/>
            </a:lvl5pPr>
            <a:lvl6pPr>
              <a:defRPr sz="1451"/>
            </a:lvl6pPr>
            <a:lvl7pPr>
              <a:defRPr sz="1451"/>
            </a:lvl7pPr>
            <a:lvl8pPr>
              <a:defRPr sz="1451"/>
            </a:lvl8pPr>
            <a:lvl9pPr>
              <a:defRPr sz="1451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441" y="1535201"/>
            <a:ext cx="4042080" cy="639427"/>
          </a:xfrm>
        </p:spPr>
        <p:txBody>
          <a:bodyPr anchor="b"/>
          <a:lstStyle>
            <a:lvl1pPr marL="0" indent="0">
              <a:buNone/>
              <a:defRPr sz="2177" b="1"/>
            </a:lvl1pPr>
            <a:lvl2pPr marL="414726" indent="0">
              <a:buNone/>
              <a:defRPr sz="1814" b="1"/>
            </a:lvl2pPr>
            <a:lvl3pPr marL="829452" indent="0">
              <a:buNone/>
              <a:defRPr sz="1633" b="1"/>
            </a:lvl3pPr>
            <a:lvl4pPr marL="1244178" indent="0">
              <a:buNone/>
              <a:defRPr sz="1451" b="1"/>
            </a:lvl4pPr>
            <a:lvl5pPr marL="1658904" indent="0">
              <a:buNone/>
              <a:defRPr sz="1451" b="1"/>
            </a:lvl5pPr>
            <a:lvl6pPr marL="2073631" indent="0">
              <a:buNone/>
              <a:defRPr sz="1451" b="1"/>
            </a:lvl6pPr>
            <a:lvl7pPr marL="2488357" indent="0">
              <a:buNone/>
              <a:defRPr sz="1451" b="1"/>
            </a:lvl7pPr>
            <a:lvl8pPr marL="2903083" indent="0">
              <a:buNone/>
              <a:defRPr sz="1451" b="1"/>
            </a:lvl8pPr>
            <a:lvl9pPr marL="3317809" indent="0">
              <a:buNone/>
              <a:defRPr sz="1451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441" y="2174628"/>
            <a:ext cx="4042080" cy="3951775"/>
          </a:xfrm>
        </p:spPr>
        <p:txBody>
          <a:bodyPr/>
          <a:lstStyle>
            <a:lvl1pPr>
              <a:defRPr sz="2177"/>
            </a:lvl1pPr>
            <a:lvl2pPr>
              <a:defRPr sz="1814"/>
            </a:lvl2pPr>
            <a:lvl3pPr>
              <a:defRPr sz="1633"/>
            </a:lvl3pPr>
            <a:lvl4pPr>
              <a:defRPr sz="1451"/>
            </a:lvl4pPr>
            <a:lvl5pPr>
              <a:defRPr sz="1451"/>
            </a:lvl5pPr>
            <a:lvl6pPr>
              <a:defRPr sz="1451"/>
            </a:lvl6pPr>
            <a:lvl7pPr>
              <a:defRPr sz="1451"/>
            </a:lvl7pPr>
            <a:lvl8pPr>
              <a:defRPr sz="1451"/>
            </a:lvl8pPr>
            <a:lvl9pPr>
              <a:defRPr sz="1451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60A19E6E-487D-4B22-AB37-6DDEA13F49DE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8797B3BE-93B7-4B6D-8E6E-BE660A7098A8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ABDBE44A-89A8-44BC-B184-1278AD387BB8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5EE508-2E7A-4C06-8773-05ED0BDB5CBA}" type="slidenum">
              <a:rPr lang="en-GB" altLang="fr-FR"/>
              <a:pPr>
                <a:defRPr/>
              </a:pPr>
              <a:t>‹N°›</a:t>
            </a:fld>
            <a:endParaRPr lang="en-GB" altLang="fr-FR"/>
          </a:p>
        </p:txBody>
      </p:sp>
    </p:spTree>
    <p:extLst>
      <p:ext uri="{BB962C8B-B14F-4D97-AF65-F5344CB8AC3E}">
        <p14:creationId xmlns:p14="http://schemas.microsoft.com/office/powerpoint/2010/main" val="21271383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B85DE1C7-3232-4211-BEC5-2401E4DE12D1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927E594-2963-4820-A543-DF3BEA8DD618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C990256-8A15-4C18-9444-A4DE3EF06D65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ECB838-6C6D-420D-BE2F-AD989EBFFE30}" type="slidenum">
              <a:rPr lang="en-GB" altLang="fr-FR"/>
              <a:pPr>
                <a:defRPr/>
              </a:pPr>
              <a:t>‹N°›</a:t>
            </a:fld>
            <a:endParaRPr lang="en-GB" altLang="fr-FR"/>
          </a:p>
        </p:txBody>
      </p:sp>
    </p:spTree>
    <p:extLst>
      <p:ext uri="{BB962C8B-B14F-4D97-AF65-F5344CB8AC3E}">
        <p14:creationId xmlns:p14="http://schemas.microsoft.com/office/powerpoint/2010/main" val="210232677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3C34C38B-0C08-4182-AEAC-C22020495CCE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F33C297F-E4F9-45F9-A584-ED0D52BC67EC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20A3909E-BA2F-4BB2-81C8-2C4AADA95131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777D19-3837-4B9C-B551-2EC72A593160}" type="slidenum">
              <a:rPr lang="en-GB" altLang="fr-FR"/>
              <a:pPr>
                <a:defRPr/>
              </a:pPr>
              <a:t>‹N°›</a:t>
            </a:fld>
            <a:endParaRPr lang="en-GB" altLang="fr-FR"/>
          </a:p>
        </p:txBody>
      </p:sp>
    </p:spTree>
    <p:extLst>
      <p:ext uri="{BB962C8B-B14F-4D97-AF65-F5344CB8AC3E}">
        <p14:creationId xmlns:p14="http://schemas.microsoft.com/office/powerpoint/2010/main" val="21876216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32296092-0A3F-4D6E-A25E-7BAEBFD2F32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7BE1D900-AB68-47FB-8CC4-CB9B610A48EF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519B0A-A12A-4354-B71D-614B83ED6729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  <p:sp>
        <p:nvSpPr>
          <p:cNvPr id="4" name="Rectangle 14">
            <a:extLst>
              <a:ext uri="{FF2B5EF4-FFF2-40B4-BE49-F238E27FC236}">
                <a16:creationId xmlns:a16="http://schemas.microsoft.com/office/drawing/2014/main" id="{6EB02C08-061C-4482-A02B-7D8DF7517CC4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3307856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920" y="273629"/>
            <a:ext cx="3008160" cy="1160762"/>
          </a:xfrm>
        </p:spPr>
        <p:txBody>
          <a:bodyPr anchor="b"/>
          <a:lstStyle>
            <a:lvl1pPr algn="l">
              <a:defRPr sz="1814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521" y="273629"/>
            <a:ext cx="5112000" cy="5852774"/>
          </a:xfrm>
        </p:spPr>
        <p:txBody>
          <a:bodyPr/>
          <a:lstStyle>
            <a:lvl1pPr>
              <a:defRPr sz="2903"/>
            </a:lvl1pPr>
            <a:lvl2pPr>
              <a:defRPr sz="2540"/>
            </a:lvl2pPr>
            <a:lvl3pPr>
              <a:defRPr sz="2177"/>
            </a:lvl3pPr>
            <a:lvl4pPr>
              <a:defRPr sz="1814"/>
            </a:lvl4pPr>
            <a:lvl5pPr>
              <a:defRPr sz="1814"/>
            </a:lvl5pPr>
            <a:lvl6pPr>
              <a:defRPr sz="1814"/>
            </a:lvl6pPr>
            <a:lvl7pPr>
              <a:defRPr sz="1814"/>
            </a:lvl7pPr>
            <a:lvl8pPr>
              <a:defRPr sz="1814"/>
            </a:lvl8pPr>
            <a:lvl9pPr>
              <a:defRPr sz="1814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920" y="1434391"/>
            <a:ext cx="3008160" cy="4692013"/>
          </a:xfrm>
        </p:spPr>
        <p:txBody>
          <a:bodyPr/>
          <a:lstStyle>
            <a:lvl1pPr marL="0" indent="0">
              <a:buNone/>
              <a:defRPr sz="1270"/>
            </a:lvl1pPr>
            <a:lvl2pPr marL="414726" indent="0">
              <a:buNone/>
              <a:defRPr sz="1089"/>
            </a:lvl2pPr>
            <a:lvl3pPr marL="829452" indent="0">
              <a:buNone/>
              <a:defRPr sz="907"/>
            </a:lvl3pPr>
            <a:lvl4pPr marL="1244178" indent="0">
              <a:buNone/>
              <a:defRPr sz="816"/>
            </a:lvl4pPr>
            <a:lvl5pPr marL="1658904" indent="0">
              <a:buNone/>
              <a:defRPr sz="816"/>
            </a:lvl5pPr>
            <a:lvl6pPr marL="2073631" indent="0">
              <a:buNone/>
              <a:defRPr sz="816"/>
            </a:lvl6pPr>
            <a:lvl7pPr marL="2488357" indent="0">
              <a:buNone/>
              <a:defRPr sz="816"/>
            </a:lvl7pPr>
            <a:lvl8pPr marL="2903083" indent="0">
              <a:buNone/>
              <a:defRPr sz="816"/>
            </a:lvl8pPr>
            <a:lvl9pPr marL="3317809" indent="0">
              <a:buNone/>
              <a:defRPr sz="816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8AA1F28C-0B2A-4A60-9517-50E640A34987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46817F51-0A2B-4C58-ABC8-8416DD33946E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4DAEE64C-68F5-4BFE-9D75-938B750E300B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652C50-174F-449C-874D-47321B224CB3}" type="slidenum">
              <a:rPr lang="en-GB" altLang="fr-FR"/>
              <a:pPr>
                <a:defRPr/>
              </a:pPr>
              <a:t>‹N°›</a:t>
            </a:fld>
            <a:endParaRPr lang="en-GB" altLang="fr-FR"/>
          </a:p>
        </p:txBody>
      </p:sp>
    </p:spTree>
    <p:extLst>
      <p:ext uri="{BB962C8B-B14F-4D97-AF65-F5344CB8AC3E}">
        <p14:creationId xmlns:p14="http://schemas.microsoft.com/office/powerpoint/2010/main" val="129598292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801" y="4800025"/>
            <a:ext cx="5486400" cy="567420"/>
          </a:xfrm>
        </p:spPr>
        <p:txBody>
          <a:bodyPr anchor="b"/>
          <a:lstStyle>
            <a:lvl1pPr algn="l">
              <a:defRPr sz="1814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801" y="612065"/>
            <a:ext cx="5486400" cy="4115952"/>
          </a:xfrm>
        </p:spPr>
        <p:txBody>
          <a:bodyPr/>
          <a:lstStyle>
            <a:lvl1pPr marL="0" indent="0">
              <a:buNone/>
              <a:defRPr sz="2903"/>
            </a:lvl1pPr>
            <a:lvl2pPr marL="414726" indent="0">
              <a:buNone/>
              <a:defRPr sz="2540"/>
            </a:lvl2pPr>
            <a:lvl3pPr marL="829452" indent="0">
              <a:buNone/>
              <a:defRPr sz="2177"/>
            </a:lvl3pPr>
            <a:lvl4pPr marL="1244178" indent="0">
              <a:buNone/>
              <a:defRPr sz="1814"/>
            </a:lvl4pPr>
            <a:lvl5pPr marL="1658904" indent="0">
              <a:buNone/>
              <a:defRPr sz="1814"/>
            </a:lvl5pPr>
            <a:lvl6pPr marL="2073631" indent="0">
              <a:buNone/>
              <a:defRPr sz="1814"/>
            </a:lvl6pPr>
            <a:lvl7pPr marL="2488357" indent="0">
              <a:buNone/>
              <a:defRPr sz="1814"/>
            </a:lvl7pPr>
            <a:lvl8pPr marL="2903083" indent="0">
              <a:buNone/>
              <a:defRPr sz="1814"/>
            </a:lvl8pPr>
            <a:lvl9pPr marL="3317809" indent="0">
              <a:buNone/>
              <a:defRPr sz="1814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801" y="5367444"/>
            <a:ext cx="5486400" cy="805044"/>
          </a:xfrm>
        </p:spPr>
        <p:txBody>
          <a:bodyPr/>
          <a:lstStyle>
            <a:lvl1pPr marL="0" indent="0">
              <a:buNone/>
              <a:defRPr sz="1270"/>
            </a:lvl1pPr>
            <a:lvl2pPr marL="414726" indent="0">
              <a:buNone/>
              <a:defRPr sz="1089"/>
            </a:lvl2pPr>
            <a:lvl3pPr marL="829452" indent="0">
              <a:buNone/>
              <a:defRPr sz="907"/>
            </a:lvl3pPr>
            <a:lvl4pPr marL="1244178" indent="0">
              <a:buNone/>
              <a:defRPr sz="816"/>
            </a:lvl4pPr>
            <a:lvl5pPr marL="1658904" indent="0">
              <a:buNone/>
              <a:defRPr sz="816"/>
            </a:lvl5pPr>
            <a:lvl6pPr marL="2073631" indent="0">
              <a:buNone/>
              <a:defRPr sz="816"/>
            </a:lvl6pPr>
            <a:lvl7pPr marL="2488357" indent="0">
              <a:buNone/>
              <a:defRPr sz="816"/>
            </a:lvl7pPr>
            <a:lvl8pPr marL="2903083" indent="0">
              <a:buNone/>
              <a:defRPr sz="816"/>
            </a:lvl8pPr>
            <a:lvl9pPr marL="3317809" indent="0">
              <a:buNone/>
              <a:defRPr sz="816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6D61002C-05DF-4200-9094-30C5DF0B2871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F8CD73D2-E90C-49F1-B65B-01DE55E1245C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F000D940-2017-4753-8E84-733E7338C73A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E39B85-6C4A-4F16-852B-67B4CBEE61D5}" type="slidenum">
              <a:rPr lang="en-GB" altLang="fr-FR"/>
              <a:pPr>
                <a:defRPr/>
              </a:pPr>
              <a:t>‹N°›</a:t>
            </a:fld>
            <a:endParaRPr lang="en-GB" altLang="fr-FR"/>
          </a:p>
        </p:txBody>
      </p:sp>
    </p:spTree>
    <p:extLst>
      <p:ext uri="{BB962C8B-B14F-4D97-AF65-F5344CB8AC3E}">
        <p14:creationId xmlns:p14="http://schemas.microsoft.com/office/powerpoint/2010/main" val="244056388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E27BBAB-FCDF-4308-835F-3CD3D51A7B5B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21E02E8-5ED1-4F62-8A74-C31DF0064102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1006CBE-218F-4516-8007-3298EFC157A2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1C7DFC-D90A-4426-8557-8E04060FA487}" type="slidenum">
              <a:rPr lang="en-GB" altLang="fr-FR"/>
              <a:pPr>
                <a:defRPr/>
              </a:pPr>
              <a:t>‹N°›</a:t>
            </a:fld>
            <a:endParaRPr lang="en-GB" altLang="fr-FR"/>
          </a:p>
        </p:txBody>
      </p:sp>
    </p:spTree>
    <p:extLst>
      <p:ext uri="{BB962C8B-B14F-4D97-AF65-F5344CB8AC3E}">
        <p14:creationId xmlns:p14="http://schemas.microsoft.com/office/powerpoint/2010/main" val="280081797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6880" y="273629"/>
            <a:ext cx="2056320" cy="5855655"/>
          </a:xfrm>
        </p:spPr>
        <p:txBody>
          <a:bodyPr vert="eaVert"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6481" y="273629"/>
            <a:ext cx="6032160" cy="585565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609B80C-08A7-4667-9C01-E3A0E1F17E75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2779018-BFE9-4B35-88EC-A52BB0EB120F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9E09BEC-67B3-42AA-A51B-6B275FF6E682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AAD3DF-14A8-4312-955D-47B8748577F6}" type="slidenum">
              <a:rPr lang="en-GB" altLang="fr-FR"/>
              <a:pPr>
                <a:defRPr/>
              </a:pPr>
              <a:t>‹N°›</a:t>
            </a:fld>
            <a:endParaRPr lang="en-GB" altLang="fr-FR"/>
          </a:p>
        </p:txBody>
      </p:sp>
    </p:spTree>
    <p:extLst>
      <p:ext uri="{BB962C8B-B14F-4D97-AF65-F5344CB8AC3E}">
        <p14:creationId xmlns:p14="http://schemas.microsoft.com/office/powerpoint/2010/main" val="216032633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re. Contenu et 2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90601" y="1"/>
            <a:ext cx="8153400" cy="533400"/>
          </a:xfrm>
        </p:spPr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066800" y="1981200"/>
            <a:ext cx="3810000" cy="34290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5029200" y="1981200"/>
            <a:ext cx="3810000" cy="16383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5029200" y="3771900"/>
            <a:ext cx="3810000" cy="16383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9FEFFD9-EF7A-460C-9C42-09DF2BCB6F6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5121" y="6401473"/>
            <a:ext cx="532800" cy="456527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95941FD-3E2F-4839-9FB1-B8AF4E8DC2F4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17296976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re et 4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sz="quarter"/>
          </p:nvPr>
        </p:nvSpPr>
        <p:spPr>
          <a:xfrm>
            <a:off x="990601" y="1"/>
            <a:ext cx="8153400" cy="533400"/>
          </a:xfrm>
        </p:spPr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1066800" y="1981200"/>
            <a:ext cx="3810000" cy="16383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5029200" y="1981200"/>
            <a:ext cx="3810000" cy="16383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1066800" y="3771900"/>
            <a:ext cx="3810000" cy="16383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5029200" y="3771900"/>
            <a:ext cx="3810000" cy="16383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D50077C-0F93-472D-B1F6-B4FA75DC0E6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5121" y="6401473"/>
            <a:ext cx="532800" cy="456527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2B5960C-4843-4E98-8744-6D9455B7D5A2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40512592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440" y="2129984"/>
            <a:ext cx="7773120" cy="1470394"/>
          </a:xfrm>
        </p:spPr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2321" y="3885528"/>
            <a:ext cx="6400800" cy="1752664"/>
          </a:xfrm>
        </p:spPr>
        <p:txBody>
          <a:bodyPr/>
          <a:lstStyle>
            <a:lvl1pPr marL="0" indent="0" algn="ctr">
              <a:buNone/>
              <a:defRPr/>
            </a:lvl1pPr>
            <a:lvl2pPr marL="414726" indent="0" algn="ctr">
              <a:buNone/>
              <a:defRPr/>
            </a:lvl2pPr>
            <a:lvl3pPr marL="829452" indent="0" algn="ctr">
              <a:buNone/>
              <a:defRPr/>
            </a:lvl3pPr>
            <a:lvl4pPr marL="1244178" indent="0" algn="ctr">
              <a:buNone/>
              <a:defRPr/>
            </a:lvl4pPr>
            <a:lvl5pPr marL="1658904" indent="0" algn="ctr">
              <a:buNone/>
              <a:defRPr/>
            </a:lvl5pPr>
            <a:lvl6pPr marL="2073631" indent="0" algn="ctr">
              <a:buNone/>
              <a:defRPr/>
            </a:lvl6pPr>
            <a:lvl7pPr marL="2488357" indent="0" algn="ctr">
              <a:buNone/>
              <a:defRPr/>
            </a:lvl7pPr>
            <a:lvl8pPr marL="2903083" indent="0" algn="ctr">
              <a:buNone/>
              <a:defRPr/>
            </a:lvl8pPr>
            <a:lvl9pPr marL="3317809" indent="0" algn="ctr">
              <a:buNone/>
              <a:defRPr/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E207401-33B4-4DA1-8E63-106EFE24CDD2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74B96E0-77E2-4735-A420-6DB1796B9ED2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6B72A1B-7164-47AB-8FE2-5CD1A4DA57A6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BC139E-2B4B-4C82-B889-3BCAE01D03FF}" type="slidenum">
              <a:rPr lang="en-GB" altLang="fr-FR"/>
              <a:pPr/>
              <a:t>‹N°›</a:t>
            </a:fld>
            <a:endParaRPr lang="en-GB" altLang="fr-FR"/>
          </a:p>
        </p:txBody>
      </p:sp>
    </p:spTree>
    <p:extLst>
      <p:ext uri="{BB962C8B-B14F-4D97-AF65-F5344CB8AC3E}">
        <p14:creationId xmlns:p14="http://schemas.microsoft.com/office/powerpoint/2010/main" val="420276445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5A0DA88-A6D6-4DD2-AF57-D62CA2E9664B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A02A646-2321-473B-A896-28759B6EA815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3F1B030-EEB1-4EFA-AAAF-E87C537A70B6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0C2C9C0-EAF3-48A7-B4DA-CC8F2CC5B7E3}" type="slidenum">
              <a:rPr lang="en-GB" altLang="fr-FR"/>
              <a:pPr/>
              <a:t>‹N°›</a:t>
            </a:fld>
            <a:endParaRPr lang="en-GB" altLang="fr-FR"/>
          </a:p>
        </p:txBody>
      </p:sp>
    </p:spTree>
    <p:extLst>
      <p:ext uri="{BB962C8B-B14F-4D97-AF65-F5344CB8AC3E}">
        <p14:creationId xmlns:p14="http://schemas.microsoft.com/office/powerpoint/2010/main" val="318715461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880" y="4406863"/>
            <a:ext cx="7771680" cy="1362383"/>
          </a:xfrm>
        </p:spPr>
        <p:txBody>
          <a:bodyPr anchor="t"/>
          <a:lstStyle>
            <a:lvl1pPr algn="l">
              <a:defRPr sz="3628" b="1" cap="all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880" y="2906225"/>
            <a:ext cx="7771680" cy="1500638"/>
          </a:xfrm>
        </p:spPr>
        <p:txBody>
          <a:bodyPr anchor="b"/>
          <a:lstStyle>
            <a:lvl1pPr marL="0" indent="0">
              <a:buNone/>
              <a:defRPr sz="1814"/>
            </a:lvl1pPr>
            <a:lvl2pPr marL="414726" indent="0">
              <a:buNone/>
              <a:defRPr sz="1633"/>
            </a:lvl2pPr>
            <a:lvl3pPr marL="829452" indent="0">
              <a:buNone/>
              <a:defRPr sz="1451"/>
            </a:lvl3pPr>
            <a:lvl4pPr marL="1244178" indent="0">
              <a:buNone/>
              <a:defRPr sz="1270"/>
            </a:lvl4pPr>
            <a:lvl5pPr marL="1658904" indent="0">
              <a:buNone/>
              <a:defRPr sz="1270"/>
            </a:lvl5pPr>
            <a:lvl6pPr marL="2073631" indent="0">
              <a:buNone/>
              <a:defRPr sz="1270"/>
            </a:lvl6pPr>
            <a:lvl7pPr marL="2488357" indent="0">
              <a:buNone/>
              <a:defRPr sz="1270"/>
            </a:lvl7pPr>
            <a:lvl8pPr marL="2903083" indent="0">
              <a:buNone/>
              <a:defRPr sz="1270"/>
            </a:lvl8pPr>
            <a:lvl9pPr marL="3317809" indent="0">
              <a:buNone/>
              <a:defRPr sz="127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0A28326-A082-43EA-88E8-2F02155D2CF4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DDD9F1D-5B86-4B97-A56A-35FB49BBFE9C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D436D51-8479-4DB7-A270-6E2C8A43CE8E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C1ABF1F-6103-403D-AE65-6E93F32C3C99}" type="slidenum">
              <a:rPr lang="en-GB" altLang="fr-FR"/>
              <a:pPr/>
              <a:t>‹N°›</a:t>
            </a:fld>
            <a:endParaRPr lang="en-GB" altLang="fr-FR"/>
          </a:p>
        </p:txBody>
      </p:sp>
    </p:spTree>
    <p:extLst>
      <p:ext uri="{BB962C8B-B14F-4D97-AF65-F5344CB8AC3E}">
        <p14:creationId xmlns:p14="http://schemas.microsoft.com/office/powerpoint/2010/main" val="301835861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6480" y="1604329"/>
            <a:ext cx="4043520" cy="4524955"/>
          </a:xfrm>
        </p:spPr>
        <p:txBody>
          <a:bodyPr/>
          <a:lstStyle>
            <a:lvl1pPr>
              <a:defRPr sz="2540"/>
            </a:lvl1pPr>
            <a:lvl2pPr>
              <a:defRPr sz="2177"/>
            </a:lvl2pPr>
            <a:lvl3pPr>
              <a:defRPr sz="1814"/>
            </a:lvl3pPr>
            <a:lvl4pPr>
              <a:defRPr sz="1633"/>
            </a:lvl4pPr>
            <a:lvl5pPr>
              <a:defRPr sz="1633"/>
            </a:lvl5pPr>
            <a:lvl6pPr>
              <a:defRPr sz="1633"/>
            </a:lvl6pPr>
            <a:lvl7pPr>
              <a:defRPr sz="1633"/>
            </a:lvl7pPr>
            <a:lvl8pPr>
              <a:defRPr sz="1633"/>
            </a:lvl8pPr>
            <a:lvl9pPr>
              <a:defRPr sz="1633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38241" y="1604329"/>
            <a:ext cx="4044960" cy="4524955"/>
          </a:xfrm>
        </p:spPr>
        <p:txBody>
          <a:bodyPr/>
          <a:lstStyle>
            <a:lvl1pPr>
              <a:defRPr sz="2540"/>
            </a:lvl1pPr>
            <a:lvl2pPr>
              <a:defRPr sz="2177"/>
            </a:lvl2pPr>
            <a:lvl3pPr>
              <a:defRPr sz="1814"/>
            </a:lvl3pPr>
            <a:lvl4pPr>
              <a:defRPr sz="1633"/>
            </a:lvl4pPr>
            <a:lvl5pPr>
              <a:defRPr sz="1633"/>
            </a:lvl5pPr>
            <a:lvl6pPr>
              <a:defRPr sz="1633"/>
            </a:lvl6pPr>
            <a:lvl7pPr>
              <a:defRPr sz="1633"/>
            </a:lvl7pPr>
            <a:lvl8pPr>
              <a:defRPr sz="1633"/>
            </a:lvl8pPr>
            <a:lvl9pPr>
              <a:defRPr sz="1633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94311B91-8E77-4DB9-9B6D-5ECBB0FE8BD7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532B96CE-D997-45B1-83AB-95E55C291BB3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2B89A7AE-884B-48F8-94BB-659D01367867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A78E04-6FAF-4CC7-9EA8-CD0F72B795D3}" type="slidenum">
              <a:rPr lang="en-GB" altLang="fr-FR"/>
              <a:pPr/>
              <a:t>‹N°›</a:t>
            </a:fld>
            <a:endParaRPr lang="en-GB" altLang="fr-FR"/>
          </a:p>
        </p:txBody>
      </p:sp>
    </p:spTree>
    <p:extLst>
      <p:ext uri="{BB962C8B-B14F-4D97-AF65-F5344CB8AC3E}">
        <p14:creationId xmlns:p14="http://schemas.microsoft.com/office/powerpoint/2010/main" val="20539988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197A90BD-B1BC-49B8-810E-DA96C1A083E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7ADB2155-A504-4930-884C-B231631995CD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1B34C1-648E-40DB-99E5-E8D1EC45E8A5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  <p:sp>
        <p:nvSpPr>
          <p:cNvPr id="7" name="Rectangle 14">
            <a:extLst>
              <a:ext uri="{FF2B5EF4-FFF2-40B4-BE49-F238E27FC236}">
                <a16:creationId xmlns:a16="http://schemas.microsoft.com/office/drawing/2014/main" id="{33F8AA93-22B8-48FD-B6C4-BC0B6B3AA6F5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7962295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921" y="275070"/>
            <a:ext cx="8229600" cy="1142039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920" y="1535201"/>
            <a:ext cx="4039200" cy="639427"/>
          </a:xfrm>
        </p:spPr>
        <p:txBody>
          <a:bodyPr anchor="b"/>
          <a:lstStyle>
            <a:lvl1pPr marL="0" indent="0">
              <a:buNone/>
              <a:defRPr sz="2177" b="1"/>
            </a:lvl1pPr>
            <a:lvl2pPr marL="414726" indent="0">
              <a:buNone/>
              <a:defRPr sz="1814" b="1"/>
            </a:lvl2pPr>
            <a:lvl3pPr marL="829452" indent="0">
              <a:buNone/>
              <a:defRPr sz="1633" b="1"/>
            </a:lvl3pPr>
            <a:lvl4pPr marL="1244178" indent="0">
              <a:buNone/>
              <a:defRPr sz="1451" b="1"/>
            </a:lvl4pPr>
            <a:lvl5pPr marL="1658904" indent="0">
              <a:buNone/>
              <a:defRPr sz="1451" b="1"/>
            </a:lvl5pPr>
            <a:lvl6pPr marL="2073631" indent="0">
              <a:buNone/>
              <a:defRPr sz="1451" b="1"/>
            </a:lvl6pPr>
            <a:lvl7pPr marL="2488357" indent="0">
              <a:buNone/>
              <a:defRPr sz="1451" b="1"/>
            </a:lvl7pPr>
            <a:lvl8pPr marL="2903083" indent="0">
              <a:buNone/>
              <a:defRPr sz="1451" b="1"/>
            </a:lvl8pPr>
            <a:lvl9pPr marL="3317809" indent="0">
              <a:buNone/>
              <a:defRPr sz="1451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920" y="2174628"/>
            <a:ext cx="4039200" cy="3951775"/>
          </a:xfrm>
        </p:spPr>
        <p:txBody>
          <a:bodyPr/>
          <a:lstStyle>
            <a:lvl1pPr>
              <a:defRPr sz="2177"/>
            </a:lvl1pPr>
            <a:lvl2pPr>
              <a:defRPr sz="1814"/>
            </a:lvl2pPr>
            <a:lvl3pPr>
              <a:defRPr sz="1633"/>
            </a:lvl3pPr>
            <a:lvl4pPr>
              <a:defRPr sz="1451"/>
            </a:lvl4pPr>
            <a:lvl5pPr>
              <a:defRPr sz="1451"/>
            </a:lvl5pPr>
            <a:lvl6pPr>
              <a:defRPr sz="1451"/>
            </a:lvl6pPr>
            <a:lvl7pPr>
              <a:defRPr sz="1451"/>
            </a:lvl7pPr>
            <a:lvl8pPr>
              <a:defRPr sz="1451"/>
            </a:lvl8pPr>
            <a:lvl9pPr>
              <a:defRPr sz="1451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441" y="1535201"/>
            <a:ext cx="4042080" cy="639427"/>
          </a:xfrm>
        </p:spPr>
        <p:txBody>
          <a:bodyPr anchor="b"/>
          <a:lstStyle>
            <a:lvl1pPr marL="0" indent="0">
              <a:buNone/>
              <a:defRPr sz="2177" b="1"/>
            </a:lvl1pPr>
            <a:lvl2pPr marL="414726" indent="0">
              <a:buNone/>
              <a:defRPr sz="1814" b="1"/>
            </a:lvl2pPr>
            <a:lvl3pPr marL="829452" indent="0">
              <a:buNone/>
              <a:defRPr sz="1633" b="1"/>
            </a:lvl3pPr>
            <a:lvl4pPr marL="1244178" indent="0">
              <a:buNone/>
              <a:defRPr sz="1451" b="1"/>
            </a:lvl4pPr>
            <a:lvl5pPr marL="1658904" indent="0">
              <a:buNone/>
              <a:defRPr sz="1451" b="1"/>
            </a:lvl5pPr>
            <a:lvl6pPr marL="2073631" indent="0">
              <a:buNone/>
              <a:defRPr sz="1451" b="1"/>
            </a:lvl6pPr>
            <a:lvl7pPr marL="2488357" indent="0">
              <a:buNone/>
              <a:defRPr sz="1451" b="1"/>
            </a:lvl7pPr>
            <a:lvl8pPr marL="2903083" indent="0">
              <a:buNone/>
              <a:defRPr sz="1451" b="1"/>
            </a:lvl8pPr>
            <a:lvl9pPr marL="3317809" indent="0">
              <a:buNone/>
              <a:defRPr sz="1451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441" y="2174628"/>
            <a:ext cx="4042080" cy="3951775"/>
          </a:xfrm>
        </p:spPr>
        <p:txBody>
          <a:bodyPr/>
          <a:lstStyle>
            <a:lvl1pPr>
              <a:defRPr sz="2177"/>
            </a:lvl1pPr>
            <a:lvl2pPr>
              <a:defRPr sz="1814"/>
            </a:lvl2pPr>
            <a:lvl3pPr>
              <a:defRPr sz="1633"/>
            </a:lvl3pPr>
            <a:lvl4pPr>
              <a:defRPr sz="1451"/>
            </a:lvl4pPr>
            <a:lvl5pPr>
              <a:defRPr sz="1451"/>
            </a:lvl5pPr>
            <a:lvl6pPr>
              <a:defRPr sz="1451"/>
            </a:lvl6pPr>
            <a:lvl7pPr>
              <a:defRPr sz="1451"/>
            </a:lvl7pPr>
            <a:lvl8pPr>
              <a:defRPr sz="1451"/>
            </a:lvl8pPr>
            <a:lvl9pPr>
              <a:defRPr sz="1451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FE25A7C1-5F2F-4449-B6DF-47F9251BC06D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1B9F3A60-4C8A-48D2-98A3-DCE578E7332B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7E0976BD-EE8D-4345-8AF4-DCE86785D27B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27A1D5F-1B58-4026-82D4-BED3F19C43EF}" type="slidenum">
              <a:rPr lang="en-GB" altLang="fr-FR"/>
              <a:pPr/>
              <a:t>‹N°›</a:t>
            </a:fld>
            <a:endParaRPr lang="en-GB" altLang="fr-FR"/>
          </a:p>
        </p:txBody>
      </p:sp>
    </p:spTree>
    <p:extLst>
      <p:ext uri="{BB962C8B-B14F-4D97-AF65-F5344CB8AC3E}">
        <p14:creationId xmlns:p14="http://schemas.microsoft.com/office/powerpoint/2010/main" val="319694860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53D705BA-B272-4188-B930-45AC397E7F9B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9F16B90-B820-446F-A547-1BA430A81AD0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A9B9E7C-6EFB-424B-95F3-6C63B241AD0A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2EC54E8-D993-4F50-B731-13CF0E49EECD}" type="slidenum">
              <a:rPr lang="en-GB" altLang="fr-FR"/>
              <a:pPr/>
              <a:t>‹N°›</a:t>
            </a:fld>
            <a:endParaRPr lang="en-GB" altLang="fr-FR"/>
          </a:p>
        </p:txBody>
      </p:sp>
    </p:spTree>
    <p:extLst>
      <p:ext uri="{BB962C8B-B14F-4D97-AF65-F5344CB8AC3E}">
        <p14:creationId xmlns:p14="http://schemas.microsoft.com/office/powerpoint/2010/main" val="351839957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9D10E650-9547-4FF4-9B8B-64BFB58E8C00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CCA0202D-CE29-41B7-ACC4-D9A75AABF282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2060AD52-AC22-4918-996F-FDEA36491027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9187572-293C-4E62-A5A5-451FCB1DD3EA}" type="slidenum">
              <a:rPr lang="en-GB" altLang="fr-FR"/>
              <a:pPr/>
              <a:t>‹N°›</a:t>
            </a:fld>
            <a:endParaRPr lang="en-GB" altLang="fr-FR"/>
          </a:p>
        </p:txBody>
      </p:sp>
    </p:spTree>
    <p:extLst>
      <p:ext uri="{BB962C8B-B14F-4D97-AF65-F5344CB8AC3E}">
        <p14:creationId xmlns:p14="http://schemas.microsoft.com/office/powerpoint/2010/main" val="284009798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920" y="273629"/>
            <a:ext cx="3008160" cy="1160762"/>
          </a:xfrm>
        </p:spPr>
        <p:txBody>
          <a:bodyPr anchor="b"/>
          <a:lstStyle>
            <a:lvl1pPr algn="l">
              <a:defRPr sz="1814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521" y="273629"/>
            <a:ext cx="5112000" cy="5852774"/>
          </a:xfrm>
        </p:spPr>
        <p:txBody>
          <a:bodyPr/>
          <a:lstStyle>
            <a:lvl1pPr>
              <a:defRPr sz="2903"/>
            </a:lvl1pPr>
            <a:lvl2pPr>
              <a:defRPr sz="2540"/>
            </a:lvl2pPr>
            <a:lvl3pPr>
              <a:defRPr sz="2177"/>
            </a:lvl3pPr>
            <a:lvl4pPr>
              <a:defRPr sz="1814"/>
            </a:lvl4pPr>
            <a:lvl5pPr>
              <a:defRPr sz="1814"/>
            </a:lvl5pPr>
            <a:lvl6pPr>
              <a:defRPr sz="1814"/>
            </a:lvl6pPr>
            <a:lvl7pPr>
              <a:defRPr sz="1814"/>
            </a:lvl7pPr>
            <a:lvl8pPr>
              <a:defRPr sz="1814"/>
            </a:lvl8pPr>
            <a:lvl9pPr>
              <a:defRPr sz="1814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920" y="1434391"/>
            <a:ext cx="3008160" cy="4692013"/>
          </a:xfrm>
        </p:spPr>
        <p:txBody>
          <a:bodyPr/>
          <a:lstStyle>
            <a:lvl1pPr marL="0" indent="0">
              <a:buNone/>
              <a:defRPr sz="1270"/>
            </a:lvl1pPr>
            <a:lvl2pPr marL="414726" indent="0">
              <a:buNone/>
              <a:defRPr sz="1089"/>
            </a:lvl2pPr>
            <a:lvl3pPr marL="829452" indent="0">
              <a:buNone/>
              <a:defRPr sz="907"/>
            </a:lvl3pPr>
            <a:lvl4pPr marL="1244178" indent="0">
              <a:buNone/>
              <a:defRPr sz="816"/>
            </a:lvl4pPr>
            <a:lvl5pPr marL="1658904" indent="0">
              <a:buNone/>
              <a:defRPr sz="816"/>
            </a:lvl5pPr>
            <a:lvl6pPr marL="2073631" indent="0">
              <a:buNone/>
              <a:defRPr sz="816"/>
            </a:lvl6pPr>
            <a:lvl7pPr marL="2488357" indent="0">
              <a:buNone/>
              <a:defRPr sz="816"/>
            </a:lvl7pPr>
            <a:lvl8pPr marL="2903083" indent="0">
              <a:buNone/>
              <a:defRPr sz="816"/>
            </a:lvl8pPr>
            <a:lvl9pPr marL="3317809" indent="0">
              <a:buNone/>
              <a:defRPr sz="816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C347FFFB-CA2E-4042-9772-82835F140B5E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D020D2E8-2C00-4FB0-BAA4-BECB8A86824F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B18E3A4D-EC5F-4348-B41D-7FA95D62BC20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BA4C169-80C8-4CB3-B1BC-E44437E38328}" type="slidenum">
              <a:rPr lang="en-GB" altLang="fr-FR"/>
              <a:pPr/>
              <a:t>‹N°›</a:t>
            </a:fld>
            <a:endParaRPr lang="en-GB" altLang="fr-FR"/>
          </a:p>
        </p:txBody>
      </p:sp>
    </p:spTree>
    <p:extLst>
      <p:ext uri="{BB962C8B-B14F-4D97-AF65-F5344CB8AC3E}">
        <p14:creationId xmlns:p14="http://schemas.microsoft.com/office/powerpoint/2010/main" val="419217355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801" y="4800025"/>
            <a:ext cx="5486400" cy="567420"/>
          </a:xfrm>
        </p:spPr>
        <p:txBody>
          <a:bodyPr anchor="b"/>
          <a:lstStyle>
            <a:lvl1pPr algn="l">
              <a:defRPr sz="1814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801" y="612065"/>
            <a:ext cx="5486400" cy="4115952"/>
          </a:xfrm>
        </p:spPr>
        <p:txBody>
          <a:bodyPr/>
          <a:lstStyle>
            <a:lvl1pPr marL="0" indent="0">
              <a:buNone/>
              <a:defRPr sz="2903"/>
            </a:lvl1pPr>
            <a:lvl2pPr marL="414726" indent="0">
              <a:buNone/>
              <a:defRPr sz="2540"/>
            </a:lvl2pPr>
            <a:lvl3pPr marL="829452" indent="0">
              <a:buNone/>
              <a:defRPr sz="2177"/>
            </a:lvl3pPr>
            <a:lvl4pPr marL="1244178" indent="0">
              <a:buNone/>
              <a:defRPr sz="1814"/>
            </a:lvl4pPr>
            <a:lvl5pPr marL="1658904" indent="0">
              <a:buNone/>
              <a:defRPr sz="1814"/>
            </a:lvl5pPr>
            <a:lvl6pPr marL="2073631" indent="0">
              <a:buNone/>
              <a:defRPr sz="1814"/>
            </a:lvl6pPr>
            <a:lvl7pPr marL="2488357" indent="0">
              <a:buNone/>
              <a:defRPr sz="1814"/>
            </a:lvl7pPr>
            <a:lvl8pPr marL="2903083" indent="0">
              <a:buNone/>
              <a:defRPr sz="1814"/>
            </a:lvl8pPr>
            <a:lvl9pPr marL="3317809" indent="0">
              <a:buNone/>
              <a:defRPr sz="1814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801" y="5367444"/>
            <a:ext cx="5486400" cy="805044"/>
          </a:xfrm>
        </p:spPr>
        <p:txBody>
          <a:bodyPr/>
          <a:lstStyle>
            <a:lvl1pPr marL="0" indent="0">
              <a:buNone/>
              <a:defRPr sz="1270"/>
            </a:lvl1pPr>
            <a:lvl2pPr marL="414726" indent="0">
              <a:buNone/>
              <a:defRPr sz="1089"/>
            </a:lvl2pPr>
            <a:lvl3pPr marL="829452" indent="0">
              <a:buNone/>
              <a:defRPr sz="907"/>
            </a:lvl3pPr>
            <a:lvl4pPr marL="1244178" indent="0">
              <a:buNone/>
              <a:defRPr sz="816"/>
            </a:lvl4pPr>
            <a:lvl5pPr marL="1658904" indent="0">
              <a:buNone/>
              <a:defRPr sz="816"/>
            </a:lvl5pPr>
            <a:lvl6pPr marL="2073631" indent="0">
              <a:buNone/>
              <a:defRPr sz="816"/>
            </a:lvl6pPr>
            <a:lvl7pPr marL="2488357" indent="0">
              <a:buNone/>
              <a:defRPr sz="816"/>
            </a:lvl7pPr>
            <a:lvl8pPr marL="2903083" indent="0">
              <a:buNone/>
              <a:defRPr sz="816"/>
            </a:lvl8pPr>
            <a:lvl9pPr marL="3317809" indent="0">
              <a:buNone/>
              <a:defRPr sz="816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8A842836-2684-4881-AF58-4DB81D0AF5B1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8F493CA5-445D-42E8-BD5D-44CEC08234F7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0031E494-C401-4E96-8FED-E3600A6CCD06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42547A2-1732-4E2F-B17A-58D12DBCDFF4}" type="slidenum">
              <a:rPr lang="en-GB" altLang="fr-FR"/>
              <a:pPr/>
              <a:t>‹N°›</a:t>
            </a:fld>
            <a:endParaRPr lang="en-GB" altLang="fr-FR"/>
          </a:p>
        </p:txBody>
      </p:sp>
    </p:spTree>
    <p:extLst>
      <p:ext uri="{BB962C8B-B14F-4D97-AF65-F5344CB8AC3E}">
        <p14:creationId xmlns:p14="http://schemas.microsoft.com/office/powerpoint/2010/main" val="364212434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BC1AEF-AF0D-4C3C-903E-65C44C88AC5A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081639E-A666-4224-AFF7-5109168102D8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5EAFBB1-DEFB-40AA-8C9E-3DB7D6150E4B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E3AF6A3-B488-47C6-80C7-DAC64962D12B}" type="slidenum">
              <a:rPr lang="en-GB" altLang="fr-FR"/>
              <a:pPr/>
              <a:t>‹N°›</a:t>
            </a:fld>
            <a:endParaRPr lang="en-GB" altLang="fr-FR"/>
          </a:p>
        </p:txBody>
      </p:sp>
    </p:spTree>
    <p:extLst>
      <p:ext uri="{BB962C8B-B14F-4D97-AF65-F5344CB8AC3E}">
        <p14:creationId xmlns:p14="http://schemas.microsoft.com/office/powerpoint/2010/main" val="381318083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6880" y="273629"/>
            <a:ext cx="2056320" cy="5855655"/>
          </a:xfrm>
        </p:spPr>
        <p:txBody>
          <a:bodyPr vert="eaVert"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6481" y="273629"/>
            <a:ext cx="6032160" cy="585565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486054A-D0D0-4F2A-BC4F-1B8042D3CDC1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D5C5B7B-C1C9-400B-A1E1-6DBBAB787804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4FF6074-2DA1-4CCA-92B2-01A37062A787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D10C29-2E98-4723-B1DE-E39571B57C79}" type="slidenum">
              <a:rPr lang="en-GB" altLang="fr-FR"/>
              <a:pPr/>
              <a:t>‹N°›</a:t>
            </a:fld>
            <a:endParaRPr lang="en-GB" altLang="fr-FR"/>
          </a:p>
        </p:txBody>
      </p:sp>
    </p:spTree>
    <p:extLst>
      <p:ext uri="{BB962C8B-B14F-4D97-AF65-F5344CB8AC3E}">
        <p14:creationId xmlns:p14="http://schemas.microsoft.com/office/powerpoint/2010/main" val="167317000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re. Contenu et 2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90601" y="1"/>
            <a:ext cx="8153400" cy="533400"/>
          </a:xfrm>
        </p:spPr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066800" y="1981200"/>
            <a:ext cx="3810000" cy="34290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5029200" y="1981200"/>
            <a:ext cx="3810000" cy="16383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5029200" y="3771900"/>
            <a:ext cx="3810000" cy="16383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FB5E656-E6D5-463A-9EFE-6CD4D8C2859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5121" y="6401473"/>
            <a:ext cx="532800" cy="456527"/>
          </a:xfrm>
        </p:spPr>
        <p:txBody>
          <a:bodyPr/>
          <a:lstStyle>
            <a:lvl1pPr>
              <a:defRPr/>
            </a:lvl1pPr>
          </a:lstStyle>
          <a:p>
            <a:fld id="{5EAFE7A7-E5AA-4D7A-BD89-FE94DDB28652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37229132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re et 4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sz="quarter"/>
          </p:nvPr>
        </p:nvSpPr>
        <p:spPr>
          <a:xfrm>
            <a:off x="990601" y="1"/>
            <a:ext cx="8153400" cy="533400"/>
          </a:xfrm>
        </p:spPr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1066800" y="1981200"/>
            <a:ext cx="3810000" cy="16383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5029200" y="1981200"/>
            <a:ext cx="3810000" cy="16383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1066800" y="3771900"/>
            <a:ext cx="3810000" cy="16383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5029200" y="3771900"/>
            <a:ext cx="3810000" cy="16383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7246E06-EC66-4631-8AE8-993697F7B49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5121" y="6401473"/>
            <a:ext cx="532800" cy="456527"/>
          </a:xfrm>
        </p:spPr>
        <p:txBody>
          <a:bodyPr/>
          <a:lstStyle>
            <a:lvl1pPr>
              <a:defRPr/>
            </a:lvl1pPr>
          </a:lstStyle>
          <a:p>
            <a:fld id="{27EF3ACB-3F34-45B2-B57D-77BE508D81E9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7017090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re. Text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90601" y="1"/>
            <a:ext cx="8153400" cy="533400"/>
          </a:xfrm>
        </p:spPr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1066800" y="1981200"/>
            <a:ext cx="3810000" cy="34290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029200" y="1981200"/>
            <a:ext cx="3810000" cy="34290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2A2307B-91F4-4C99-9DC0-BBE579158FB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5121" y="6401473"/>
            <a:ext cx="532800" cy="456527"/>
          </a:xfrm>
        </p:spPr>
        <p:txBody>
          <a:bodyPr/>
          <a:lstStyle>
            <a:lvl1pPr>
              <a:defRPr/>
            </a:lvl1pPr>
          </a:lstStyle>
          <a:p>
            <a:fld id="{722993AF-6E70-4727-9C1A-D41702E13686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0846766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4CFBF6DF-8D20-4CAB-9F19-6648A1D50AF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6DF98CA5-13D7-49BD-8659-BF178E67048F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4CD139-92EF-4CB3-9409-8F10ACED42C3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  <p:sp>
        <p:nvSpPr>
          <p:cNvPr id="7" name="Rectangle 14">
            <a:extLst>
              <a:ext uri="{FF2B5EF4-FFF2-40B4-BE49-F238E27FC236}">
                <a16:creationId xmlns:a16="http://schemas.microsoft.com/office/drawing/2014/main" id="{1B8B4DD5-30C8-4696-BE88-AA0D3A7AF510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6306878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9144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300" y="2404534"/>
            <a:ext cx="5825202" cy="1646302"/>
          </a:xfrm>
        </p:spPr>
        <p:txBody>
          <a:bodyPr anchor="b">
            <a:noAutofit/>
          </a:bodyPr>
          <a:lstStyle>
            <a:lvl1pPr algn="r">
              <a:defRPr sz="4050">
                <a:solidFill>
                  <a:schemeClr val="accent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300" y="4050834"/>
            <a:ext cx="5825202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6/19/2026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005234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6/19/2026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134905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2700868"/>
            <a:ext cx="6447501" cy="1826581"/>
          </a:xfrm>
        </p:spPr>
        <p:txBody>
          <a:bodyPr anchor="b"/>
          <a:lstStyle>
            <a:lvl1pPr algn="l">
              <a:defRPr sz="30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4527448"/>
            <a:ext cx="6447501" cy="860400"/>
          </a:xfrm>
        </p:spPr>
        <p:txBody>
          <a:bodyPr anchor="t"/>
          <a:lstStyle>
            <a:lvl1pPr marL="0" indent="0" algn="l">
              <a:buNone/>
              <a:defRPr sz="15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6/19/2026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691378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1" y="2160589"/>
            <a:ext cx="3138026" cy="3880772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17477" y="2160590"/>
            <a:ext cx="3138026" cy="3880773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6/19/2026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496840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6809" y="2160983"/>
            <a:ext cx="3139217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6809" y="2737246"/>
            <a:ext cx="3139217" cy="3304117"/>
          </a:xfrm>
        </p:spPr>
        <p:txBody>
          <a:bodyPr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16287" y="2160983"/>
            <a:ext cx="3139214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16288" y="2737246"/>
            <a:ext cx="3139213" cy="3304117"/>
          </a:xfrm>
        </p:spPr>
        <p:txBody>
          <a:bodyPr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6/19/2026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506719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609600"/>
            <a:ext cx="6447501" cy="132080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6/19/2026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647594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6/19/2026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751225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498604"/>
            <a:ext cx="2890896" cy="1278466"/>
          </a:xfrm>
        </p:spPr>
        <p:txBody>
          <a:bodyPr anchor="b">
            <a:normAutofit/>
          </a:bodyPr>
          <a:lstStyle>
            <a:lvl1pPr>
              <a:defRPr sz="15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0346" y="514925"/>
            <a:ext cx="3385156" cy="5526437"/>
          </a:xfrm>
        </p:spPr>
        <p:txBody>
          <a:bodyPr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2777069"/>
            <a:ext cx="2890896" cy="2584449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  <a:lvl2pPr marL="342797" indent="0">
              <a:buNone/>
              <a:defRPr sz="1050"/>
            </a:lvl2pPr>
            <a:lvl3pPr marL="685595" indent="0">
              <a:buNone/>
              <a:defRPr sz="900"/>
            </a:lvl3pPr>
            <a:lvl4pPr marL="1028392" indent="0">
              <a:buNone/>
              <a:defRPr sz="750"/>
            </a:lvl4pPr>
            <a:lvl5pPr marL="1371188" indent="0">
              <a:buNone/>
              <a:defRPr sz="750"/>
            </a:lvl5pPr>
            <a:lvl6pPr marL="1713986" indent="0">
              <a:buNone/>
              <a:defRPr sz="750"/>
            </a:lvl6pPr>
            <a:lvl7pPr marL="2056783" indent="0">
              <a:buNone/>
              <a:defRPr sz="750"/>
            </a:lvl7pPr>
            <a:lvl8pPr marL="2399580" indent="0">
              <a:buNone/>
              <a:defRPr sz="750"/>
            </a:lvl8pPr>
            <a:lvl9pPr marL="2742377" indent="0">
              <a:buNone/>
              <a:defRPr sz="75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6/19/2026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515276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4800600"/>
            <a:ext cx="6447500" cy="566738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8001" y="609600"/>
            <a:ext cx="6447501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5367338"/>
            <a:ext cx="6447500" cy="674024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6/19/2026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647597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609600"/>
            <a:ext cx="6447501" cy="340360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4470400"/>
            <a:ext cx="6447501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6/19/2026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5120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31.xml"/><Relationship Id="rId16" Type="http://schemas.openxmlformats.org/officeDocument/2006/relationships/slideLayout" Target="../slideLayouts/slideLayout45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slideLayout" Target="../slideLayouts/slideLayout4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17" Type="http://schemas.openxmlformats.org/officeDocument/2006/relationships/slideLayout" Target="../slideLayouts/slideLayout62.xml"/><Relationship Id="rId2" Type="http://schemas.openxmlformats.org/officeDocument/2006/relationships/slideLayout" Target="../slideLayouts/slideLayout47.xml"/><Relationship Id="rId16" Type="http://schemas.openxmlformats.org/officeDocument/2006/relationships/slideLayout" Target="../slideLayouts/slideLayout61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slideLayout" Target="../slideLayouts/slideLayout5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slideLayout" Target="../slideLayouts/slideLayout75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74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13" Type="http://schemas.openxmlformats.org/officeDocument/2006/relationships/slideLayout" Target="../slideLayouts/slideLayout88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slideLayout" Target="../slideLayouts/slideLayout87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Relationship Id="rId14" Type="http://schemas.openxmlformats.org/officeDocument/2006/relationships/slideLayout" Target="../slideLayouts/slideLayout8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13" Type="http://schemas.openxmlformats.org/officeDocument/2006/relationships/slideLayout" Target="../slideLayouts/slideLayout102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slideLayout" Target="../slideLayouts/slideLayout101.xml"/><Relationship Id="rId17" Type="http://schemas.openxmlformats.org/officeDocument/2006/relationships/theme" Target="../theme/theme7.xml"/><Relationship Id="rId2" Type="http://schemas.openxmlformats.org/officeDocument/2006/relationships/slideLayout" Target="../slideLayouts/slideLayout91.xml"/><Relationship Id="rId16" Type="http://schemas.openxmlformats.org/officeDocument/2006/relationships/slideLayout" Target="../slideLayouts/slideLayout105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Relationship Id="rId14" Type="http://schemas.openxmlformats.org/officeDocument/2006/relationships/slideLayout" Target="../slideLayouts/slideLayout10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7534DB52-AFF1-4B97-B6FE-8C2278D59707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195" name="Rectangle 3">
            <a:extLst>
              <a:ext uri="{FF2B5EF4-FFF2-40B4-BE49-F238E27FC236}">
                <a16:creationId xmlns:a16="http://schemas.microsoft.com/office/drawing/2014/main" id="{1EEBB515-9DDE-4837-95D3-9CF439D5F6B5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9BC062E-08D3-4AAA-B8C5-3E32AA2FC454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  <p:grpSp>
        <p:nvGrpSpPr>
          <p:cNvPr id="1028" name="Group 4">
            <a:extLst>
              <a:ext uri="{FF2B5EF4-FFF2-40B4-BE49-F238E27FC236}">
                <a16:creationId xmlns:a16="http://schemas.microsoft.com/office/drawing/2014/main" id="{AD5159FC-CC48-40A5-B9EB-77F19EBC2BFA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1032" name="Group 5">
              <a:extLst>
                <a:ext uri="{FF2B5EF4-FFF2-40B4-BE49-F238E27FC236}">
                  <a16:creationId xmlns:a16="http://schemas.microsoft.com/office/drawing/2014/main" id="{047959B9-B141-4C03-8E7F-84FEEF322CE3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198" name="Freeform 6">
                <a:extLst>
                  <a:ext uri="{FF2B5EF4-FFF2-40B4-BE49-F238E27FC236}">
                    <a16:creationId xmlns:a16="http://schemas.microsoft.com/office/drawing/2014/main" id="{C5BD9CBC-73E1-4F79-8F2A-85E69997B2D8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fr-FR"/>
              </a:p>
            </p:txBody>
          </p:sp>
          <p:sp>
            <p:nvSpPr>
              <p:cNvPr id="8199" name="Freeform 7">
                <a:extLst>
                  <a:ext uri="{FF2B5EF4-FFF2-40B4-BE49-F238E27FC236}">
                    <a16:creationId xmlns:a16="http://schemas.microsoft.com/office/drawing/2014/main" id="{4B236770-F571-4744-B91B-43475E5500E6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fr-FR"/>
              </a:p>
            </p:txBody>
          </p:sp>
          <p:sp>
            <p:nvSpPr>
              <p:cNvPr id="2" name="Freeform 8">
                <a:extLst>
                  <a:ext uri="{FF2B5EF4-FFF2-40B4-BE49-F238E27FC236}">
                    <a16:creationId xmlns:a16="http://schemas.microsoft.com/office/drawing/2014/main" id="{95BAD548-B090-48CD-AFB7-84611D52594C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fr-FR"/>
              </a:p>
            </p:txBody>
          </p:sp>
          <p:sp>
            <p:nvSpPr>
              <p:cNvPr id="1038" name="Freeform 9">
                <a:extLst>
                  <a:ext uri="{FF2B5EF4-FFF2-40B4-BE49-F238E27FC236}">
                    <a16:creationId xmlns:a16="http://schemas.microsoft.com/office/drawing/2014/main" id="{2F8F8EDC-444B-4A73-9A38-956BA24764CD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202" name="Freeform 10">
                <a:extLst>
                  <a:ext uri="{FF2B5EF4-FFF2-40B4-BE49-F238E27FC236}">
                    <a16:creationId xmlns:a16="http://schemas.microsoft.com/office/drawing/2014/main" id="{51240EC3-5188-4478-9418-D569718B6122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fr-FR"/>
              </a:p>
            </p:txBody>
          </p:sp>
        </p:grpSp>
        <p:sp>
          <p:nvSpPr>
            <p:cNvPr id="8203" name="Freeform 11">
              <a:extLst>
                <a:ext uri="{FF2B5EF4-FFF2-40B4-BE49-F238E27FC236}">
                  <a16:creationId xmlns:a16="http://schemas.microsoft.com/office/drawing/2014/main" id="{59D86618-C4C6-4406-A1D9-127060CB3AD8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fr-FR"/>
            </a:p>
          </p:txBody>
        </p:sp>
        <p:sp>
          <p:nvSpPr>
            <p:cNvPr id="1034" name="Freeform 12">
              <a:extLst>
                <a:ext uri="{FF2B5EF4-FFF2-40B4-BE49-F238E27FC236}">
                  <a16:creationId xmlns:a16="http://schemas.microsoft.com/office/drawing/2014/main" id="{8064645E-98A4-47E3-A73A-5A6AC7833341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38 h 1906"/>
                <a:gd name="T4" fmla="*/ 6445 w 5740"/>
                <a:gd name="T5" fmla="*/ 138 h 1906"/>
                <a:gd name="T6" fmla="*/ 6445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8205" name="Rectangle 13">
            <a:extLst>
              <a:ext uri="{FF2B5EF4-FFF2-40B4-BE49-F238E27FC236}">
                <a16:creationId xmlns:a16="http://schemas.microsoft.com/office/drawing/2014/main" id="{916B6C79-6714-4BDC-8840-BB95CFC40CB1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pour modifier le style du titre</a:t>
            </a:r>
          </a:p>
        </p:txBody>
      </p:sp>
      <p:sp>
        <p:nvSpPr>
          <p:cNvPr id="8206" name="Rectangle 14">
            <a:extLst>
              <a:ext uri="{FF2B5EF4-FFF2-40B4-BE49-F238E27FC236}">
                <a16:creationId xmlns:a16="http://schemas.microsoft.com/office/drawing/2014/main" id="{48AF9C30-2DEC-4F0F-8824-EE9145DF988C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207" name="Rectangle 15">
            <a:extLst>
              <a:ext uri="{FF2B5EF4-FFF2-40B4-BE49-F238E27FC236}">
                <a16:creationId xmlns:a16="http://schemas.microsoft.com/office/drawing/2014/main" id="{9D82213E-721B-4EFE-AC5C-2F391DF758B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5620" r:id="rId1"/>
    <p:sldLayoutId id="2147485621" r:id="rId2"/>
    <p:sldLayoutId id="2147485622" r:id="rId3"/>
    <p:sldLayoutId id="2147485623" r:id="rId4"/>
    <p:sldLayoutId id="2147485624" r:id="rId5"/>
    <p:sldLayoutId id="2147485625" r:id="rId6"/>
    <p:sldLayoutId id="2147485626" r:id="rId7"/>
    <p:sldLayoutId id="2147485627" r:id="rId8"/>
    <p:sldLayoutId id="2147485628" r:id="rId9"/>
    <p:sldLayoutId id="2147485629" r:id="rId10"/>
    <p:sldLayoutId id="2147485630" r:id="rId11"/>
    <p:sldLayoutId id="2147485631" r:id="rId12"/>
    <p:sldLayoutId id="2147485632" r:id="rId13"/>
    <p:sldLayoutId id="2147485619" r:id="rId14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anose="05000000000000000000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4572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pour modifier le style du titre du masque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50000"/>
              </a:spcBef>
              <a:defRPr sz="1400">
                <a:effectLst/>
                <a:latin typeface="Times New Roman" pitchFamily="18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>
                <a:effectLst/>
                <a:latin typeface="Times New Roman" pitchFamily="18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>
                <a:effectLst/>
                <a:latin typeface="Times New Roman" pitchFamily="18" charset="0"/>
              </a:defRPr>
            </a:lvl1pPr>
          </a:lstStyle>
          <a:p>
            <a:pPr>
              <a:defRPr/>
            </a:pPr>
            <a:fld id="{610C47D3-2260-4A36-BC0A-22CF09DB2CEA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7886504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5634" r:id="rId1"/>
    <p:sldLayoutId id="2147485635" r:id="rId2"/>
    <p:sldLayoutId id="2147485636" r:id="rId3"/>
    <p:sldLayoutId id="2147485637" r:id="rId4"/>
    <p:sldLayoutId id="2147485638" r:id="rId5"/>
    <p:sldLayoutId id="2147485639" r:id="rId6"/>
    <p:sldLayoutId id="2147485640" r:id="rId7"/>
    <p:sldLayoutId id="2147485641" r:id="rId8"/>
    <p:sldLayoutId id="2147485642" r:id="rId9"/>
    <p:sldLayoutId id="2147485643" r:id="rId10"/>
    <p:sldLayoutId id="2147485644" r:id="rId11"/>
    <p:sldLayoutId id="2147485645" r:id="rId12"/>
    <p:sldLayoutId id="2147485646" r:id="rId13"/>
    <p:sldLayoutId id="2147485647" r:id="rId14"/>
    <p:sldLayoutId id="2147485648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Monotype Sorts" pitchFamily="2" charset="2"/>
        <a:buChar char="n"/>
        <a:defRPr kumimoji="1"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Char char="–"/>
        <a:defRPr kumimoji="1"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Monotype Sorts" pitchFamily="2" charset="2"/>
        <a:buChar char="n"/>
        <a:defRPr kumimoji="1"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Monotype Sort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Monotype Sort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Monotype Sort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Monotype Sort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Monotype Sort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/>
            </a:gs>
            <a:gs pos="100000">
              <a:schemeClr val="accent2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520304A0-1E7F-4EE6-9DAC-56AF8630B8C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90600" y="0"/>
            <a:ext cx="8153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5" rIns="91429" bIns="4571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pour modifier le style du titre du masque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6C49C29A-FBD2-413F-8DF2-08CAFE88162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066800" y="1981200"/>
            <a:ext cx="77724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9" tIns="45715" rIns="91429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Cliquez pour modifier les styles du texte du masque</a:t>
            </a:r>
          </a:p>
          <a:p>
            <a:pPr lvl="1"/>
            <a:r>
              <a:rPr lang="fr-FR" altLang="fr-FR"/>
              <a:t>Deuxième niveau</a:t>
            </a:r>
          </a:p>
          <a:p>
            <a:pPr lvl="2"/>
            <a:r>
              <a:rPr lang="fr-FR" altLang="fr-FR"/>
              <a:t>Troisième niveau</a:t>
            </a:r>
          </a:p>
          <a:p>
            <a:pPr lvl="3"/>
            <a:r>
              <a:rPr lang="fr-FR" altLang="fr-FR"/>
              <a:t>Quatrième niveau</a:t>
            </a:r>
          </a:p>
          <a:p>
            <a:pPr lvl="4"/>
            <a:r>
              <a:rPr lang="fr-FR" altLang="fr-FR"/>
              <a:t>Cinquième niveau</a:t>
            </a:r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3512986F-7C4F-478E-843F-88D569CAC252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4775" y="6400800"/>
            <a:ext cx="533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5" rIns="91429" bIns="45715" numCol="1" anchor="t" anchorCtr="0" compatLnSpc="1">
            <a:prstTxWarp prst="textNoShape">
              <a:avLst/>
            </a:prstTxWarp>
          </a:bodyPr>
          <a:lstStyle>
            <a:lvl1pPr algn="r">
              <a:defRPr>
                <a:solidFill>
                  <a:schemeClr val="bg1"/>
                </a:solidFill>
                <a:effectLst/>
                <a:latin typeface="Times New Roman" panose="02020603050405020304" pitchFamily="18" charset="0"/>
              </a:defRPr>
            </a:lvl1pPr>
          </a:lstStyle>
          <a:p>
            <a:fld id="{AB58EB48-289C-42EC-885F-CCBE8633548E}" type="slidenum">
              <a:rPr lang="fr-FR" altLang="fr-FR"/>
              <a:pPr/>
              <a:t>‹N°›</a:t>
            </a:fld>
            <a:endParaRPr lang="fr-FR" altLang="fr-FR"/>
          </a:p>
        </p:txBody>
      </p:sp>
      <p:sp>
        <p:nvSpPr>
          <p:cNvPr id="1032" name="Line 8">
            <a:extLst>
              <a:ext uri="{FF2B5EF4-FFF2-40B4-BE49-F238E27FC236}">
                <a16:creationId xmlns:a16="http://schemas.microsoft.com/office/drawing/2014/main" id="{D95A32FD-D5D9-42FA-9DB5-3635A7A7F557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838200"/>
            <a:ext cx="9144000" cy="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1033" name="Rectangle 9">
            <a:extLst>
              <a:ext uri="{FF2B5EF4-FFF2-40B4-BE49-F238E27FC236}">
                <a16:creationId xmlns:a16="http://schemas.microsoft.com/office/drawing/2014/main" id="{0F9FF5F6-CF97-4F7D-A1B1-B664D5C8C3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" y="0"/>
            <a:ext cx="76200" cy="68580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52951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666" r:id="rId1"/>
    <p:sldLayoutId id="2147485667" r:id="rId2"/>
    <p:sldLayoutId id="2147485668" r:id="rId3"/>
    <p:sldLayoutId id="2147485669" r:id="rId4"/>
    <p:sldLayoutId id="2147485670" r:id="rId5"/>
    <p:sldLayoutId id="2147485671" r:id="rId6"/>
    <p:sldLayoutId id="2147485672" r:id="rId7"/>
    <p:sldLayoutId id="2147485673" r:id="rId8"/>
    <p:sldLayoutId id="2147485674" r:id="rId9"/>
    <p:sldLayoutId id="2147485675" r:id="rId10"/>
    <p:sldLayoutId id="2147485676" r:id="rId11"/>
    <p:sldLayoutId id="2147485677" r:id="rId12"/>
    <p:sldLayoutId id="2147485678" r:id="rId13"/>
    <p:sldLayoutId id="2147485679" r:id="rId14"/>
    <p:sldLayoutId id="2147485680" r:id="rId15"/>
    <p:sldLayoutId id="2147485681" r:id="rId16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400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400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400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400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chemeClr val="bg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400"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200"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bg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CA7C98B1-45F6-4B39-B3EB-F95A930F805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Cliquez pour modifier le style du titre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AE1E8A4C-CD96-4F5D-854D-DF8A7E5AC74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Cliquez pour modifier les styles du texte du masque</a:t>
            </a:r>
          </a:p>
          <a:p>
            <a:pPr lvl="1"/>
            <a:r>
              <a:rPr lang="fr-FR" altLang="fr-FR"/>
              <a:t>Deuxième niveau</a:t>
            </a:r>
          </a:p>
          <a:p>
            <a:pPr lvl="2"/>
            <a:r>
              <a:rPr lang="fr-FR" altLang="fr-FR"/>
              <a:t>Troisième niveau</a:t>
            </a:r>
          </a:p>
          <a:p>
            <a:pPr lvl="3"/>
            <a:r>
              <a:rPr lang="fr-FR" altLang="fr-FR"/>
              <a:t>Quatrième niveau</a:t>
            </a:r>
          </a:p>
          <a:p>
            <a:pPr lvl="4"/>
            <a:r>
              <a:rPr lang="fr-FR" altLang="fr-FR"/>
              <a:t>Cinquième niveau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90D20AAA-48C3-447A-ADB7-89C1724CBAD3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B8032A22-A85D-4282-AACD-1976AAEF398D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CAE6E013-7821-4D4E-AFA6-B8E8CE7885CE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8688294E-2FE8-4C97-9551-4619B78CFDAB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743386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713" r:id="rId1"/>
    <p:sldLayoutId id="2147485714" r:id="rId2"/>
    <p:sldLayoutId id="2147485715" r:id="rId3"/>
    <p:sldLayoutId id="2147485716" r:id="rId4"/>
    <p:sldLayoutId id="2147485717" r:id="rId5"/>
    <p:sldLayoutId id="2147485718" r:id="rId6"/>
    <p:sldLayoutId id="2147485719" r:id="rId7"/>
    <p:sldLayoutId id="2147485720" r:id="rId8"/>
    <p:sldLayoutId id="2147485721" r:id="rId9"/>
    <p:sldLayoutId id="2147485722" r:id="rId10"/>
    <p:sldLayoutId id="2147485723" r:id="rId11"/>
    <p:sldLayoutId id="2147485724" r:id="rId12"/>
    <p:sldLayoutId id="2147485725" r:id="rId13"/>
    <p:sldLayoutId id="2147485726" r:id="rId14"/>
    <p:sldLayoutId id="2147485727" r:id="rId15"/>
    <p:sldLayoutId id="2147485728" r:id="rId16"/>
    <p:sldLayoutId id="2147485729" r:id="rId17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>
            <a:extLst>
              <a:ext uri="{FF2B5EF4-FFF2-40B4-BE49-F238E27FC236}">
                <a16:creationId xmlns:a16="http://schemas.microsoft.com/office/drawing/2014/main" id="{5AAF62D3-0472-4C61-90B9-305CDF742F5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6481" y="273629"/>
            <a:ext cx="8226720" cy="1143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fr-FR"/>
              <a:t>Для правки текста заголовка щелкните мышью</a:t>
            </a:r>
          </a:p>
        </p:txBody>
      </p:sp>
      <p:sp>
        <p:nvSpPr>
          <p:cNvPr id="1027" name="Rectangle 2">
            <a:extLst>
              <a:ext uri="{FF2B5EF4-FFF2-40B4-BE49-F238E27FC236}">
                <a16:creationId xmlns:a16="http://schemas.microsoft.com/office/drawing/2014/main" id="{187167E2-C08C-4997-AC76-8D898CAF83F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6481" y="1604329"/>
            <a:ext cx="8226720" cy="4524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fr-FR"/>
              <a:t>Для правки структуры щелкните мышью</a:t>
            </a:r>
          </a:p>
          <a:p>
            <a:pPr lvl="1"/>
            <a:r>
              <a:rPr lang="en-GB" altLang="fr-FR"/>
              <a:t>Второй уровень структуры</a:t>
            </a:r>
          </a:p>
          <a:p>
            <a:pPr lvl="2"/>
            <a:r>
              <a:rPr lang="en-GB" altLang="fr-FR"/>
              <a:t>Третий уровень структуры</a:t>
            </a:r>
          </a:p>
          <a:p>
            <a:pPr lvl="3"/>
            <a:r>
              <a:rPr lang="en-GB" altLang="fr-FR"/>
              <a:t>Четвертый уровень структуры</a:t>
            </a:r>
          </a:p>
          <a:p>
            <a:pPr lvl="4"/>
            <a:r>
              <a:rPr lang="en-GB" altLang="fr-FR"/>
              <a:t>Пятый уровень структуры</a:t>
            </a:r>
          </a:p>
          <a:p>
            <a:pPr lvl="4"/>
            <a:r>
              <a:rPr lang="en-GB" altLang="fr-FR"/>
              <a:t>Шестой уровень структуры</a:t>
            </a:r>
          </a:p>
          <a:p>
            <a:pPr lvl="4"/>
            <a:r>
              <a:rPr lang="en-GB" altLang="fr-FR"/>
              <a:t>Седьмой уровень структуры</a:t>
            </a:r>
          </a:p>
          <a:p>
            <a:pPr lvl="4"/>
            <a:r>
              <a:rPr lang="en-GB" altLang="fr-FR"/>
              <a:t>Восьмой уровень структуры</a:t>
            </a:r>
          </a:p>
          <a:p>
            <a:pPr lvl="4"/>
            <a:r>
              <a:rPr lang="en-GB" altLang="fr-FR"/>
              <a:t>Девятый уровень структуры</a:t>
            </a: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CC4D7515-67AA-4D90-A24F-836BDAB87962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456481" y="6247376"/>
            <a:ext cx="2128320" cy="47093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1">
              <a:lnSpc>
                <a:spcPct val="95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656650" algn="l"/>
                <a:tab pos="1313299" algn="l"/>
                <a:tab pos="1969949" algn="l"/>
              </a:tabLst>
              <a:defRPr sz="1270">
                <a:solidFill>
                  <a:srgbClr val="000000"/>
                </a:solidFill>
                <a:latin typeface="Times New Roman" pitchFamily="18" charset="0"/>
                <a:cs typeface="Lucida Sans Unicode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BD04B70F-9C7D-4E1B-B8CE-1EA9D88F8BD8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 bwMode="auto">
          <a:xfrm>
            <a:off x="3127680" y="6247376"/>
            <a:ext cx="2897280" cy="47093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 eaLnBrk="1">
              <a:lnSpc>
                <a:spcPct val="95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656650" algn="l"/>
                <a:tab pos="1313299" algn="l"/>
                <a:tab pos="1969949" algn="l"/>
                <a:tab pos="2626599" algn="l"/>
              </a:tabLst>
              <a:defRPr sz="1270">
                <a:solidFill>
                  <a:srgbClr val="000000"/>
                </a:solidFill>
                <a:latin typeface="Times New Roman" pitchFamily="18" charset="0"/>
                <a:cs typeface="Lucida Sans Unicode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696315E6-4D18-4C9A-A317-82B12C040491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6556321" y="6247376"/>
            <a:ext cx="2128320" cy="47093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eaLnBrk="1">
              <a:lnSpc>
                <a:spcPct val="95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defRPr sz="1270" smtClean="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</a:lstStyle>
          <a:p>
            <a:pPr>
              <a:defRPr/>
            </a:pPr>
            <a:fld id="{41B530DB-8968-4705-9130-0829C02BACBB}" type="slidenum">
              <a:rPr lang="en-GB" altLang="fr-FR"/>
              <a:pPr>
                <a:defRPr/>
              </a:pPr>
              <a:t>‹N°›</a:t>
            </a:fld>
            <a:endParaRPr lang="en-GB" altLang="fr-FR"/>
          </a:p>
        </p:txBody>
      </p:sp>
    </p:spTree>
    <p:extLst>
      <p:ext uri="{BB962C8B-B14F-4D97-AF65-F5344CB8AC3E}">
        <p14:creationId xmlns:p14="http://schemas.microsoft.com/office/powerpoint/2010/main" val="15871553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762" r:id="rId1"/>
    <p:sldLayoutId id="2147485763" r:id="rId2"/>
    <p:sldLayoutId id="2147485764" r:id="rId3"/>
    <p:sldLayoutId id="2147485765" r:id="rId4"/>
    <p:sldLayoutId id="2147485766" r:id="rId5"/>
    <p:sldLayoutId id="2147485767" r:id="rId6"/>
    <p:sldLayoutId id="2147485768" r:id="rId7"/>
    <p:sldLayoutId id="2147485769" r:id="rId8"/>
    <p:sldLayoutId id="2147485770" r:id="rId9"/>
    <p:sldLayoutId id="2147485771" r:id="rId10"/>
    <p:sldLayoutId id="2147485772" r:id="rId11"/>
    <p:sldLayoutId id="2147485773" r:id="rId12"/>
    <p:sldLayoutId id="2147485774" r:id="rId13"/>
  </p:sldLayoutIdLst>
  <p:txStyles>
    <p:titleStyle>
      <a:lvl1pPr algn="ctr" defTabSz="407526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anose="05000000000000000000" pitchFamily="2" charset="2"/>
        <a:defRPr sz="3991">
          <a:solidFill>
            <a:srgbClr val="000000"/>
          </a:solidFill>
          <a:latin typeface="+mj-lt"/>
          <a:ea typeface="+mj-ea"/>
          <a:cs typeface="+mj-cs"/>
        </a:defRPr>
      </a:lvl1pPr>
      <a:lvl2pPr algn="ctr" defTabSz="407526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anose="05000000000000000000" pitchFamily="2" charset="2"/>
        <a:defRPr sz="3991">
          <a:solidFill>
            <a:srgbClr val="000000"/>
          </a:solidFill>
          <a:latin typeface="Arial" charset="0"/>
          <a:ea typeface="MS Gothic" pitchFamily="49" charset="-128"/>
        </a:defRPr>
      </a:lvl2pPr>
      <a:lvl3pPr algn="ctr" defTabSz="407526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anose="05000000000000000000" pitchFamily="2" charset="2"/>
        <a:defRPr sz="3991">
          <a:solidFill>
            <a:srgbClr val="000000"/>
          </a:solidFill>
          <a:latin typeface="Arial" charset="0"/>
          <a:ea typeface="MS Gothic" pitchFamily="49" charset="-128"/>
        </a:defRPr>
      </a:lvl3pPr>
      <a:lvl4pPr algn="ctr" defTabSz="407526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anose="05000000000000000000" pitchFamily="2" charset="2"/>
        <a:defRPr sz="3991">
          <a:solidFill>
            <a:srgbClr val="000000"/>
          </a:solidFill>
          <a:latin typeface="Arial" charset="0"/>
          <a:ea typeface="MS Gothic" pitchFamily="49" charset="-128"/>
        </a:defRPr>
      </a:lvl4pPr>
      <a:lvl5pPr algn="ctr" defTabSz="407526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anose="05000000000000000000" pitchFamily="2" charset="2"/>
        <a:defRPr sz="3991">
          <a:solidFill>
            <a:srgbClr val="000000"/>
          </a:solidFill>
          <a:latin typeface="Arial" charset="0"/>
          <a:ea typeface="MS Gothic" pitchFamily="49" charset="-128"/>
        </a:defRPr>
      </a:lvl5pPr>
      <a:lvl6pPr marL="1393941" indent="-195843" algn="ctr" defTabSz="407526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3991">
          <a:solidFill>
            <a:srgbClr val="000000"/>
          </a:solidFill>
          <a:latin typeface="Arial" charset="0"/>
          <a:ea typeface="MS Gothic" pitchFamily="49" charset="-128"/>
        </a:defRPr>
      </a:lvl6pPr>
      <a:lvl7pPr marL="1808667" indent="-195843" algn="ctr" defTabSz="407526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3991">
          <a:solidFill>
            <a:srgbClr val="000000"/>
          </a:solidFill>
          <a:latin typeface="Arial" charset="0"/>
          <a:ea typeface="MS Gothic" pitchFamily="49" charset="-128"/>
        </a:defRPr>
      </a:lvl7pPr>
      <a:lvl8pPr marL="2223393" indent="-195843" algn="ctr" defTabSz="407526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3991">
          <a:solidFill>
            <a:srgbClr val="000000"/>
          </a:solidFill>
          <a:latin typeface="Arial" charset="0"/>
          <a:ea typeface="MS Gothic" pitchFamily="49" charset="-128"/>
        </a:defRPr>
      </a:lvl8pPr>
      <a:lvl9pPr marL="2638119" indent="-195843" algn="ctr" defTabSz="407526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3991">
          <a:solidFill>
            <a:srgbClr val="000000"/>
          </a:solidFill>
          <a:latin typeface="Arial" charset="0"/>
          <a:ea typeface="MS Gothic" pitchFamily="49" charset="-128"/>
        </a:defRPr>
      </a:lvl9pPr>
    </p:titleStyle>
    <p:bodyStyle>
      <a:lvl1pPr marL="391686" indent="-293764" algn="l" defTabSz="407526" rtl="0" eaLnBrk="0" fontAlgn="base" hangingPunct="0">
        <a:spcBef>
          <a:spcPct val="0"/>
        </a:spcBef>
        <a:spcAft>
          <a:spcPts val="1293"/>
        </a:spcAft>
        <a:buClr>
          <a:srgbClr val="000000"/>
        </a:buClr>
        <a:buSzPct val="45000"/>
        <a:buFont typeface="Wingdings" panose="05000000000000000000" pitchFamily="2" charset="2"/>
        <a:buChar char=""/>
        <a:defRPr sz="2903">
          <a:solidFill>
            <a:srgbClr val="000000"/>
          </a:solidFill>
          <a:latin typeface="+mn-lt"/>
          <a:ea typeface="+mn-ea"/>
          <a:cs typeface="+mn-cs"/>
        </a:defRPr>
      </a:lvl1pPr>
      <a:lvl2pPr marL="783372" indent="-260644" algn="l" defTabSz="407526" rtl="0" eaLnBrk="0" fontAlgn="base" hangingPunct="0">
        <a:spcBef>
          <a:spcPct val="0"/>
        </a:spcBef>
        <a:spcAft>
          <a:spcPts val="1032"/>
        </a:spcAft>
        <a:buClr>
          <a:srgbClr val="000000"/>
        </a:buClr>
        <a:buSzPct val="75000"/>
        <a:buFont typeface="Symbol" panose="05050102010706020507" pitchFamily="18" charset="2"/>
        <a:buChar char=""/>
        <a:defRPr sz="2540">
          <a:solidFill>
            <a:srgbClr val="000000"/>
          </a:solidFill>
          <a:latin typeface="+mn-lt"/>
          <a:ea typeface="+mn-ea"/>
        </a:defRPr>
      </a:lvl2pPr>
      <a:lvl3pPr marL="1175057" indent="-195843" algn="l" defTabSz="407526" rtl="0" eaLnBrk="0" fontAlgn="base" hangingPunct="0">
        <a:spcBef>
          <a:spcPct val="0"/>
        </a:spcBef>
        <a:spcAft>
          <a:spcPts val="771"/>
        </a:spcAft>
        <a:buClr>
          <a:srgbClr val="000000"/>
        </a:buClr>
        <a:buSzPct val="45000"/>
        <a:buFont typeface="Wingdings" panose="05000000000000000000" pitchFamily="2" charset="2"/>
        <a:buChar char=""/>
        <a:defRPr sz="2177">
          <a:solidFill>
            <a:srgbClr val="000000"/>
          </a:solidFill>
          <a:latin typeface="+mn-lt"/>
          <a:ea typeface="+mn-ea"/>
        </a:defRPr>
      </a:lvl3pPr>
      <a:lvl4pPr marL="1566743" indent="-195843" algn="l" defTabSz="407526" rtl="0" eaLnBrk="0" fontAlgn="base" hangingPunct="0">
        <a:spcBef>
          <a:spcPct val="0"/>
        </a:spcBef>
        <a:spcAft>
          <a:spcPts val="522"/>
        </a:spcAft>
        <a:buClr>
          <a:srgbClr val="000000"/>
        </a:buClr>
        <a:buSzPct val="75000"/>
        <a:buFont typeface="Symbol" panose="05050102010706020507" pitchFamily="18" charset="2"/>
        <a:buChar char=""/>
        <a:defRPr sz="1814">
          <a:solidFill>
            <a:srgbClr val="000000"/>
          </a:solidFill>
          <a:latin typeface="+mn-lt"/>
          <a:ea typeface="+mn-ea"/>
        </a:defRPr>
      </a:lvl4pPr>
      <a:lvl5pPr marL="1958429" indent="-195843" algn="l" defTabSz="407526" rtl="0" eaLnBrk="0" fontAlgn="base" hangingPunct="0">
        <a:spcBef>
          <a:spcPct val="0"/>
        </a:spcBef>
        <a:spcAft>
          <a:spcPts val="261"/>
        </a:spcAft>
        <a:buClr>
          <a:srgbClr val="000000"/>
        </a:buClr>
        <a:buSzPct val="45000"/>
        <a:buFont typeface="Wingdings" panose="05000000000000000000" pitchFamily="2" charset="2"/>
        <a:buChar char=""/>
        <a:defRPr sz="1814">
          <a:solidFill>
            <a:srgbClr val="000000"/>
          </a:solidFill>
          <a:latin typeface="+mn-lt"/>
          <a:ea typeface="+mn-ea"/>
        </a:defRPr>
      </a:lvl5pPr>
      <a:lvl6pPr marL="2373155" indent="-195843" algn="l" defTabSz="407526" rtl="0" fontAlgn="base" hangingPunct="0">
        <a:spcBef>
          <a:spcPct val="0"/>
        </a:spcBef>
        <a:spcAft>
          <a:spcPts val="261"/>
        </a:spcAft>
        <a:buClr>
          <a:srgbClr val="000000"/>
        </a:buClr>
        <a:buSzPct val="45000"/>
        <a:buFont typeface="Wingdings" pitchFamily="2" charset="2"/>
        <a:buChar char=""/>
        <a:defRPr sz="1814">
          <a:solidFill>
            <a:srgbClr val="000000"/>
          </a:solidFill>
          <a:latin typeface="+mn-lt"/>
          <a:ea typeface="+mn-ea"/>
        </a:defRPr>
      </a:lvl6pPr>
      <a:lvl7pPr marL="2787881" indent="-195843" algn="l" defTabSz="407526" rtl="0" fontAlgn="base" hangingPunct="0">
        <a:spcBef>
          <a:spcPct val="0"/>
        </a:spcBef>
        <a:spcAft>
          <a:spcPts val="261"/>
        </a:spcAft>
        <a:buClr>
          <a:srgbClr val="000000"/>
        </a:buClr>
        <a:buSzPct val="45000"/>
        <a:buFont typeface="Wingdings" pitchFamily="2" charset="2"/>
        <a:buChar char=""/>
        <a:defRPr sz="1814">
          <a:solidFill>
            <a:srgbClr val="000000"/>
          </a:solidFill>
          <a:latin typeface="+mn-lt"/>
          <a:ea typeface="+mn-ea"/>
        </a:defRPr>
      </a:lvl7pPr>
      <a:lvl8pPr marL="3202607" indent="-195843" algn="l" defTabSz="407526" rtl="0" fontAlgn="base" hangingPunct="0">
        <a:spcBef>
          <a:spcPct val="0"/>
        </a:spcBef>
        <a:spcAft>
          <a:spcPts val="261"/>
        </a:spcAft>
        <a:buClr>
          <a:srgbClr val="000000"/>
        </a:buClr>
        <a:buSzPct val="45000"/>
        <a:buFont typeface="Wingdings" pitchFamily="2" charset="2"/>
        <a:buChar char=""/>
        <a:defRPr sz="1814">
          <a:solidFill>
            <a:srgbClr val="000000"/>
          </a:solidFill>
          <a:latin typeface="+mn-lt"/>
          <a:ea typeface="+mn-ea"/>
        </a:defRPr>
      </a:lvl8pPr>
      <a:lvl9pPr marL="3617333" indent="-195843" algn="l" defTabSz="407526" rtl="0" fontAlgn="base" hangingPunct="0">
        <a:spcBef>
          <a:spcPct val="0"/>
        </a:spcBef>
        <a:spcAft>
          <a:spcPts val="261"/>
        </a:spcAft>
        <a:buClr>
          <a:srgbClr val="000000"/>
        </a:buClr>
        <a:buSzPct val="45000"/>
        <a:buFont typeface="Wingdings" pitchFamily="2" charset="2"/>
        <a:buChar char=""/>
        <a:defRPr sz="1814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fr-FR"/>
      </a:defPPr>
      <a:lvl1pPr marL="0" algn="l" defTabSz="829452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1pPr>
      <a:lvl2pPr marL="414726" algn="l" defTabSz="829452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2pPr>
      <a:lvl3pPr marL="829452" algn="l" defTabSz="829452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3pPr>
      <a:lvl4pPr marL="1244178" algn="l" defTabSz="829452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4pPr>
      <a:lvl5pPr marL="1658904" algn="l" defTabSz="829452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5pPr>
      <a:lvl6pPr marL="2073631" algn="l" defTabSz="829452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6pPr>
      <a:lvl7pPr marL="2488357" algn="l" defTabSz="829452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7pPr>
      <a:lvl8pPr marL="2903083" algn="l" defTabSz="829452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8pPr>
      <a:lvl9pPr marL="3317809" algn="l" defTabSz="829452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>
            <a:extLst>
              <a:ext uri="{FF2B5EF4-FFF2-40B4-BE49-F238E27FC236}">
                <a16:creationId xmlns:a16="http://schemas.microsoft.com/office/drawing/2014/main" id="{14FF92B7-ECE4-418D-A6A9-439675C84BE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6481" y="273629"/>
            <a:ext cx="8226720" cy="1143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fr-FR"/>
              <a:t>Для правки текста заголовка щелкните мышью</a:t>
            </a:r>
          </a:p>
        </p:txBody>
      </p:sp>
      <p:sp>
        <p:nvSpPr>
          <p:cNvPr id="1027" name="Rectangle 2">
            <a:extLst>
              <a:ext uri="{FF2B5EF4-FFF2-40B4-BE49-F238E27FC236}">
                <a16:creationId xmlns:a16="http://schemas.microsoft.com/office/drawing/2014/main" id="{62E7870A-8D42-43C8-A7BA-94A3926840B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6481" y="1604329"/>
            <a:ext cx="8226720" cy="4524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fr-FR"/>
              <a:t>Для правки структуры щелкните мышью</a:t>
            </a:r>
          </a:p>
          <a:p>
            <a:pPr lvl="1"/>
            <a:r>
              <a:rPr lang="en-GB" altLang="fr-FR"/>
              <a:t>Второй уровень структуры</a:t>
            </a:r>
          </a:p>
          <a:p>
            <a:pPr lvl="2"/>
            <a:r>
              <a:rPr lang="en-GB" altLang="fr-FR"/>
              <a:t>Третий уровень структуры</a:t>
            </a:r>
          </a:p>
          <a:p>
            <a:pPr lvl="3"/>
            <a:r>
              <a:rPr lang="en-GB" altLang="fr-FR"/>
              <a:t>Четвертый уровень структуры</a:t>
            </a:r>
          </a:p>
          <a:p>
            <a:pPr lvl="4"/>
            <a:r>
              <a:rPr lang="en-GB" altLang="fr-FR"/>
              <a:t>Пятый уровень структуры</a:t>
            </a:r>
          </a:p>
          <a:p>
            <a:pPr lvl="4"/>
            <a:r>
              <a:rPr lang="en-GB" altLang="fr-FR"/>
              <a:t>Шестой уровень структуры</a:t>
            </a:r>
          </a:p>
          <a:p>
            <a:pPr lvl="4"/>
            <a:r>
              <a:rPr lang="en-GB" altLang="fr-FR"/>
              <a:t>Седьмой уровень структуры</a:t>
            </a:r>
          </a:p>
          <a:p>
            <a:pPr lvl="4"/>
            <a:r>
              <a:rPr lang="en-GB" altLang="fr-FR"/>
              <a:t>Восьмой уровень структуры</a:t>
            </a:r>
          </a:p>
          <a:p>
            <a:pPr lvl="4"/>
            <a:r>
              <a:rPr lang="en-GB" altLang="fr-FR"/>
              <a:t>Девятый уровень структуры</a:t>
            </a: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A97E890E-1BCD-45A3-B749-44E5456F7A25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456481" y="6247376"/>
            <a:ext cx="2128320" cy="47093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95000"/>
              </a:lnSpc>
              <a:tabLst>
                <a:tab pos="656650" algn="l"/>
                <a:tab pos="1313299" algn="l"/>
                <a:tab pos="1969949" algn="l"/>
              </a:tabLst>
              <a:defRPr sz="1270">
                <a:solidFill>
                  <a:srgbClr val="000000"/>
                </a:solidFill>
                <a:latin typeface="Times New Roman" pitchFamily="18" charset="0"/>
                <a:cs typeface="Lucida Sans Unicode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958EF4B7-CE19-456F-87C7-9C8967F88201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 bwMode="auto">
          <a:xfrm>
            <a:off x="3127680" y="6247376"/>
            <a:ext cx="2897280" cy="47093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95000"/>
              </a:lnSpc>
              <a:tabLst>
                <a:tab pos="656650" algn="l"/>
                <a:tab pos="1313299" algn="l"/>
                <a:tab pos="1969949" algn="l"/>
                <a:tab pos="2626599" algn="l"/>
              </a:tabLst>
              <a:defRPr sz="1270">
                <a:solidFill>
                  <a:srgbClr val="000000"/>
                </a:solidFill>
                <a:latin typeface="Times New Roman" pitchFamily="18" charset="0"/>
                <a:cs typeface="Lucida Sans Unicode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3650ED90-C4FB-448D-9064-63313393630E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6556321" y="6247376"/>
            <a:ext cx="2128320" cy="47093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95000"/>
              </a:lnSpc>
              <a:defRPr sz="127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</a:lstStyle>
          <a:p>
            <a:fld id="{4936C9C8-563F-4727-8B05-E80344095F4F}" type="slidenum">
              <a:rPr lang="en-GB" altLang="fr-FR"/>
              <a:pPr/>
              <a:t>‹N°›</a:t>
            </a:fld>
            <a:endParaRPr lang="en-GB" altLang="fr-FR"/>
          </a:p>
        </p:txBody>
      </p:sp>
    </p:spTree>
    <p:extLst>
      <p:ext uri="{BB962C8B-B14F-4D97-AF65-F5344CB8AC3E}">
        <p14:creationId xmlns:p14="http://schemas.microsoft.com/office/powerpoint/2010/main" val="40493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776" r:id="rId1"/>
    <p:sldLayoutId id="2147485777" r:id="rId2"/>
    <p:sldLayoutId id="2147485778" r:id="rId3"/>
    <p:sldLayoutId id="2147485779" r:id="rId4"/>
    <p:sldLayoutId id="2147485780" r:id="rId5"/>
    <p:sldLayoutId id="2147485781" r:id="rId6"/>
    <p:sldLayoutId id="2147485782" r:id="rId7"/>
    <p:sldLayoutId id="2147485783" r:id="rId8"/>
    <p:sldLayoutId id="2147485784" r:id="rId9"/>
    <p:sldLayoutId id="2147485785" r:id="rId10"/>
    <p:sldLayoutId id="2147485786" r:id="rId11"/>
    <p:sldLayoutId id="2147485787" r:id="rId12"/>
    <p:sldLayoutId id="2147485788" r:id="rId13"/>
    <p:sldLayoutId id="2147485789" r:id="rId14"/>
  </p:sldLayoutIdLst>
  <p:txStyles>
    <p:titleStyle>
      <a:lvl1pPr algn="ctr" defTabSz="407526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anose="05000000000000000000" pitchFamily="2" charset="2"/>
        <a:defRPr sz="3991">
          <a:solidFill>
            <a:srgbClr val="000000"/>
          </a:solidFill>
          <a:latin typeface="+mj-lt"/>
          <a:ea typeface="+mj-ea"/>
          <a:cs typeface="+mj-cs"/>
        </a:defRPr>
      </a:lvl1pPr>
      <a:lvl2pPr algn="ctr" defTabSz="407526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anose="05000000000000000000" pitchFamily="2" charset="2"/>
        <a:defRPr sz="3991">
          <a:solidFill>
            <a:srgbClr val="000000"/>
          </a:solidFill>
          <a:latin typeface="Arial" charset="0"/>
          <a:ea typeface="MS Gothic" pitchFamily="49" charset="-128"/>
        </a:defRPr>
      </a:lvl2pPr>
      <a:lvl3pPr algn="ctr" defTabSz="407526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anose="05000000000000000000" pitchFamily="2" charset="2"/>
        <a:defRPr sz="3991">
          <a:solidFill>
            <a:srgbClr val="000000"/>
          </a:solidFill>
          <a:latin typeface="Arial" charset="0"/>
          <a:ea typeface="MS Gothic" pitchFamily="49" charset="-128"/>
        </a:defRPr>
      </a:lvl3pPr>
      <a:lvl4pPr algn="ctr" defTabSz="407526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anose="05000000000000000000" pitchFamily="2" charset="2"/>
        <a:defRPr sz="3991">
          <a:solidFill>
            <a:srgbClr val="000000"/>
          </a:solidFill>
          <a:latin typeface="Arial" charset="0"/>
          <a:ea typeface="MS Gothic" pitchFamily="49" charset="-128"/>
        </a:defRPr>
      </a:lvl4pPr>
      <a:lvl5pPr algn="ctr" defTabSz="407526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anose="05000000000000000000" pitchFamily="2" charset="2"/>
        <a:defRPr sz="3991">
          <a:solidFill>
            <a:srgbClr val="000000"/>
          </a:solidFill>
          <a:latin typeface="Arial" charset="0"/>
          <a:ea typeface="MS Gothic" pitchFamily="49" charset="-128"/>
        </a:defRPr>
      </a:lvl5pPr>
      <a:lvl6pPr marL="1393941" indent="-195843" algn="ctr" defTabSz="407526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3991">
          <a:solidFill>
            <a:srgbClr val="000000"/>
          </a:solidFill>
          <a:latin typeface="Arial" charset="0"/>
          <a:ea typeface="MS Gothic" pitchFamily="49" charset="-128"/>
        </a:defRPr>
      </a:lvl6pPr>
      <a:lvl7pPr marL="1808667" indent="-195843" algn="ctr" defTabSz="407526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3991">
          <a:solidFill>
            <a:srgbClr val="000000"/>
          </a:solidFill>
          <a:latin typeface="Arial" charset="0"/>
          <a:ea typeface="MS Gothic" pitchFamily="49" charset="-128"/>
        </a:defRPr>
      </a:lvl7pPr>
      <a:lvl8pPr marL="2223393" indent="-195843" algn="ctr" defTabSz="407526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3991">
          <a:solidFill>
            <a:srgbClr val="000000"/>
          </a:solidFill>
          <a:latin typeface="Arial" charset="0"/>
          <a:ea typeface="MS Gothic" pitchFamily="49" charset="-128"/>
        </a:defRPr>
      </a:lvl8pPr>
      <a:lvl9pPr marL="2638119" indent="-195843" algn="ctr" defTabSz="407526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3991">
          <a:solidFill>
            <a:srgbClr val="000000"/>
          </a:solidFill>
          <a:latin typeface="Arial" charset="0"/>
          <a:ea typeface="MS Gothic" pitchFamily="49" charset="-128"/>
        </a:defRPr>
      </a:lvl9pPr>
    </p:titleStyle>
    <p:bodyStyle>
      <a:lvl1pPr marL="391686" indent="-293764" algn="l" defTabSz="407526" rtl="0" eaLnBrk="0" fontAlgn="base" hangingPunct="0">
        <a:spcBef>
          <a:spcPct val="0"/>
        </a:spcBef>
        <a:spcAft>
          <a:spcPts val="1293"/>
        </a:spcAft>
        <a:buClr>
          <a:srgbClr val="000000"/>
        </a:buClr>
        <a:buSzPct val="45000"/>
        <a:buFont typeface="Wingdings" panose="05000000000000000000" pitchFamily="2" charset="2"/>
        <a:buChar char=""/>
        <a:defRPr sz="2903">
          <a:solidFill>
            <a:srgbClr val="000000"/>
          </a:solidFill>
          <a:latin typeface="+mn-lt"/>
          <a:ea typeface="+mn-ea"/>
          <a:cs typeface="+mn-cs"/>
        </a:defRPr>
      </a:lvl1pPr>
      <a:lvl2pPr marL="783372" indent="-260644" algn="l" defTabSz="407526" rtl="0" eaLnBrk="0" fontAlgn="base" hangingPunct="0">
        <a:spcBef>
          <a:spcPct val="0"/>
        </a:spcBef>
        <a:spcAft>
          <a:spcPts val="1032"/>
        </a:spcAft>
        <a:buClr>
          <a:srgbClr val="000000"/>
        </a:buClr>
        <a:buSzPct val="75000"/>
        <a:buFont typeface="Symbol" panose="05050102010706020507" pitchFamily="18" charset="2"/>
        <a:buChar char=""/>
        <a:defRPr sz="2540">
          <a:solidFill>
            <a:srgbClr val="000000"/>
          </a:solidFill>
          <a:latin typeface="+mn-lt"/>
          <a:ea typeface="+mn-ea"/>
        </a:defRPr>
      </a:lvl2pPr>
      <a:lvl3pPr marL="1175057" indent="-195843" algn="l" defTabSz="407526" rtl="0" eaLnBrk="0" fontAlgn="base" hangingPunct="0">
        <a:spcBef>
          <a:spcPct val="0"/>
        </a:spcBef>
        <a:spcAft>
          <a:spcPts val="771"/>
        </a:spcAft>
        <a:buClr>
          <a:srgbClr val="000000"/>
        </a:buClr>
        <a:buSzPct val="45000"/>
        <a:buFont typeface="Wingdings" panose="05000000000000000000" pitchFamily="2" charset="2"/>
        <a:buChar char=""/>
        <a:defRPr sz="2177">
          <a:solidFill>
            <a:srgbClr val="000000"/>
          </a:solidFill>
          <a:latin typeface="+mn-lt"/>
          <a:ea typeface="+mn-ea"/>
        </a:defRPr>
      </a:lvl3pPr>
      <a:lvl4pPr marL="1566743" indent="-195843" algn="l" defTabSz="407526" rtl="0" eaLnBrk="0" fontAlgn="base" hangingPunct="0">
        <a:spcBef>
          <a:spcPct val="0"/>
        </a:spcBef>
        <a:spcAft>
          <a:spcPts val="522"/>
        </a:spcAft>
        <a:buClr>
          <a:srgbClr val="000000"/>
        </a:buClr>
        <a:buSzPct val="75000"/>
        <a:buFont typeface="Symbol" panose="05050102010706020507" pitchFamily="18" charset="2"/>
        <a:buChar char=""/>
        <a:defRPr sz="1814">
          <a:solidFill>
            <a:srgbClr val="000000"/>
          </a:solidFill>
          <a:latin typeface="+mn-lt"/>
          <a:ea typeface="+mn-ea"/>
        </a:defRPr>
      </a:lvl4pPr>
      <a:lvl5pPr marL="1958429" indent="-195843" algn="l" defTabSz="407526" rtl="0" eaLnBrk="0" fontAlgn="base" hangingPunct="0">
        <a:spcBef>
          <a:spcPct val="0"/>
        </a:spcBef>
        <a:spcAft>
          <a:spcPts val="261"/>
        </a:spcAft>
        <a:buClr>
          <a:srgbClr val="000000"/>
        </a:buClr>
        <a:buSzPct val="45000"/>
        <a:buFont typeface="Wingdings" panose="05000000000000000000" pitchFamily="2" charset="2"/>
        <a:buChar char=""/>
        <a:defRPr sz="1814">
          <a:solidFill>
            <a:srgbClr val="000000"/>
          </a:solidFill>
          <a:latin typeface="+mn-lt"/>
          <a:ea typeface="+mn-ea"/>
        </a:defRPr>
      </a:lvl5pPr>
      <a:lvl6pPr marL="2373155" indent="-195843" algn="l" defTabSz="407526" rtl="0" fontAlgn="base" hangingPunct="0">
        <a:spcBef>
          <a:spcPct val="0"/>
        </a:spcBef>
        <a:spcAft>
          <a:spcPts val="261"/>
        </a:spcAft>
        <a:buClr>
          <a:srgbClr val="000000"/>
        </a:buClr>
        <a:buSzPct val="45000"/>
        <a:buFont typeface="Wingdings" pitchFamily="2" charset="2"/>
        <a:buChar char=""/>
        <a:defRPr sz="1814">
          <a:solidFill>
            <a:srgbClr val="000000"/>
          </a:solidFill>
          <a:latin typeface="+mn-lt"/>
          <a:ea typeface="+mn-ea"/>
        </a:defRPr>
      </a:lvl6pPr>
      <a:lvl7pPr marL="2787881" indent="-195843" algn="l" defTabSz="407526" rtl="0" fontAlgn="base" hangingPunct="0">
        <a:spcBef>
          <a:spcPct val="0"/>
        </a:spcBef>
        <a:spcAft>
          <a:spcPts val="261"/>
        </a:spcAft>
        <a:buClr>
          <a:srgbClr val="000000"/>
        </a:buClr>
        <a:buSzPct val="45000"/>
        <a:buFont typeface="Wingdings" pitchFamily="2" charset="2"/>
        <a:buChar char=""/>
        <a:defRPr sz="1814">
          <a:solidFill>
            <a:srgbClr val="000000"/>
          </a:solidFill>
          <a:latin typeface="+mn-lt"/>
          <a:ea typeface="+mn-ea"/>
        </a:defRPr>
      </a:lvl7pPr>
      <a:lvl8pPr marL="3202607" indent="-195843" algn="l" defTabSz="407526" rtl="0" fontAlgn="base" hangingPunct="0">
        <a:spcBef>
          <a:spcPct val="0"/>
        </a:spcBef>
        <a:spcAft>
          <a:spcPts val="261"/>
        </a:spcAft>
        <a:buClr>
          <a:srgbClr val="000000"/>
        </a:buClr>
        <a:buSzPct val="45000"/>
        <a:buFont typeface="Wingdings" pitchFamily="2" charset="2"/>
        <a:buChar char=""/>
        <a:defRPr sz="1814">
          <a:solidFill>
            <a:srgbClr val="000000"/>
          </a:solidFill>
          <a:latin typeface="+mn-lt"/>
          <a:ea typeface="+mn-ea"/>
        </a:defRPr>
      </a:lvl8pPr>
      <a:lvl9pPr marL="3617333" indent="-195843" algn="l" defTabSz="407526" rtl="0" fontAlgn="base" hangingPunct="0">
        <a:spcBef>
          <a:spcPct val="0"/>
        </a:spcBef>
        <a:spcAft>
          <a:spcPts val="261"/>
        </a:spcAft>
        <a:buClr>
          <a:srgbClr val="000000"/>
        </a:buClr>
        <a:buSzPct val="45000"/>
        <a:buFont typeface="Wingdings" pitchFamily="2" charset="2"/>
        <a:buChar char=""/>
        <a:defRPr sz="1814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fr-FR"/>
      </a:defPPr>
      <a:lvl1pPr marL="0" algn="l" defTabSz="829452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1pPr>
      <a:lvl2pPr marL="414726" algn="l" defTabSz="829452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2pPr>
      <a:lvl3pPr marL="829452" algn="l" defTabSz="829452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3pPr>
      <a:lvl4pPr marL="1244178" algn="l" defTabSz="829452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4pPr>
      <a:lvl5pPr marL="1658904" algn="l" defTabSz="829452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5pPr>
      <a:lvl6pPr marL="2073631" algn="l" defTabSz="829452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6pPr>
      <a:lvl7pPr marL="2488357" algn="l" defTabSz="829452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7pPr>
      <a:lvl8pPr marL="2903083" algn="l" defTabSz="829452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8pPr>
      <a:lvl9pPr marL="3317809" algn="l" defTabSz="829452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9144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8001" y="609600"/>
            <a:ext cx="6447501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2160590"/>
            <a:ext cx="6447501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3850" y="6041363"/>
            <a:ext cx="6839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6/19/2026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8001" y="6041363"/>
            <a:ext cx="47232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2998" y="6041363"/>
            <a:ext cx="5125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9983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807" r:id="rId1"/>
    <p:sldLayoutId id="2147485808" r:id="rId2"/>
    <p:sldLayoutId id="2147485809" r:id="rId3"/>
    <p:sldLayoutId id="2147485810" r:id="rId4"/>
    <p:sldLayoutId id="2147485811" r:id="rId5"/>
    <p:sldLayoutId id="2147485812" r:id="rId6"/>
    <p:sldLayoutId id="2147485813" r:id="rId7"/>
    <p:sldLayoutId id="2147485814" r:id="rId8"/>
    <p:sldLayoutId id="2147485815" r:id="rId9"/>
    <p:sldLayoutId id="2147485816" r:id="rId10"/>
    <p:sldLayoutId id="2147485817" r:id="rId11"/>
    <p:sldLayoutId id="2147485818" r:id="rId12"/>
    <p:sldLayoutId id="2147485819" r:id="rId13"/>
    <p:sldLayoutId id="2147485820" r:id="rId14"/>
    <p:sldLayoutId id="2147485821" r:id="rId15"/>
    <p:sldLayoutId id="2147485822" r:id="rId16"/>
  </p:sldLayoutIdLst>
  <p:txStyles>
    <p:titleStyle>
      <a:lvl1pPr algn="l" defTabSz="342900" rtl="0" eaLnBrk="1" latinLnBrk="0" hangingPunct="1">
        <a:spcBef>
          <a:spcPct val="0"/>
        </a:spcBef>
        <a:buNone/>
        <a:defRPr sz="27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175" indent="-257175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mcce.fr/recherche/campagnes-observations/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s://www.imcce.fr/recherche/campagnes-observations/" TargetMode="Externa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s://www.imcce.fr/recherche/campagnes-observations/phemus/phemu#1" TargetMode="External"/><Relationship Id="rId1" Type="http://schemas.openxmlformats.org/officeDocument/2006/relationships/slideLayout" Target="../slideLayouts/slideLayout3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hyperlink" Target="https://www.sai.msu.ru/neb/nss/html/multisat/nsszph5he.htm" TargetMode="External"/><Relationship Id="rId1" Type="http://schemas.openxmlformats.org/officeDocument/2006/relationships/slideLayout" Target="../slideLayouts/slideLayout3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s://www.sai.msu.ru/neb/nss/html/multisat/nssima5he.htm" TargetMode="External"/><Relationship Id="rId1" Type="http://schemas.openxmlformats.org/officeDocument/2006/relationships/slideLayout" Target="../slideLayouts/slideLayout3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6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gi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Conferences\phemu\j20150216-GE.gif">
            <a:extLst>
              <a:ext uri="{FF2B5EF4-FFF2-40B4-BE49-F238E27FC236}">
                <a16:creationId xmlns:a16="http://schemas.microsoft.com/office/drawing/2014/main" id="{FAAF99FE-2DFB-4500-8BDF-AE86468D4FB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8625"/>
            <a:ext cx="9163050" cy="578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ous-titre 2">
            <a:extLst>
              <a:ext uri="{FF2B5EF4-FFF2-40B4-BE49-F238E27FC236}">
                <a16:creationId xmlns:a16="http://schemas.microsoft.com/office/drawing/2014/main" id="{C4A2CBA3-A827-4AB8-93C2-4DECAB287A87}"/>
              </a:ext>
            </a:extLst>
          </p:cNvPr>
          <p:cNvSpPr txBox="1">
            <a:spLocks/>
          </p:cNvSpPr>
          <p:nvPr/>
        </p:nvSpPr>
        <p:spPr bwMode="auto">
          <a:xfrm>
            <a:off x="296862" y="258700"/>
            <a:ext cx="8569325" cy="2303462"/>
          </a:xfrm>
          <a:prstGeom prst="rect">
            <a:avLst/>
          </a:prstGeom>
          <a:solidFill>
            <a:schemeClr val="accent4">
              <a:lumMod val="90000"/>
              <a:alpha val="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None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>
              <a:defRPr/>
            </a:pPr>
            <a:r>
              <a:rPr lang="fr-FR" sz="4400" b="1" dirty="0">
                <a:effectLst/>
              </a:rPr>
              <a:t>L’observation des phénomènes mutuels des satellites de Jupiter en 2026-2027</a:t>
            </a:r>
            <a:endParaRPr lang="fr-FR" sz="5400" b="1" kern="0" dirty="0">
              <a:effectLst/>
            </a:endParaRPr>
          </a:p>
        </p:txBody>
      </p:sp>
      <p:sp>
        <p:nvSpPr>
          <p:cNvPr id="16388" name="Espace réservé du numéro de diapositive 1">
            <a:extLst>
              <a:ext uri="{FF2B5EF4-FFF2-40B4-BE49-F238E27FC236}">
                <a16:creationId xmlns:a16="http://schemas.microsoft.com/office/drawing/2014/main" id="{DF24DC88-D05D-417F-9782-4CAC7025502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F20B2A27-A847-4776-8BFB-63E8FB0F140E}" type="slidenum">
              <a:rPr lang="fr-FR" altLang="fr-FR" sz="1200" smtClean="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</a:t>
            </a:fld>
            <a:endParaRPr lang="fr-FR" altLang="fr-FR" sz="1200">
              <a:latin typeface="Arial" panose="020B0604020202020204" pitchFamily="34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3C0E1831-E98C-400E-9554-03A81AD6C1F7}"/>
              </a:ext>
            </a:extLst>
          </p:cNvPr>
          <p:cNvSpPr txBox="1"/>
          <p:nvPr/>
        </p:nvSpPr>
        <p:spPr>
          <a:xfrm>
            <a:off x="206023" y="5099700"/>
            <a:ext cx="8758465" cy="156966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fr-FR" sz="2400" b="1" dirty="0"/>
              <a:t>Jean-Eudes ARLOT, </a:t>
            </a:r>
          </a:p>
          <a:p>
            <a:r>
              <a:rPr lang="fr-FR" sz="2400" b="1" dirty="0"/>
              <a:t>Laboratoire Temps Espace, observatoire de Paris</a:t>
            </a:r>
          </a:p>
          <a:p>
            <a:r>
              <a:rPr lang="fr-FR" sz="2400" b="1" dirty="0"/>
              <a:t>Thierry MIDAVAINE, </a:t>
            </a:r>
          </a:p>
          <a:p>
            <a:r>
              <a:rPr lang="fr-FR" sz="2400" b="1" dirty="0"/>
              <a:t>Société Astronomique de France et Gemini </a:t>
            </a:r>
            <a:r>
              <a:rPr lang="fr-FR" sz="2400" b="1" dirty="0" err="1"/>
              <a:t>ProAm</a:t>
            </a:r>
            <a:r>
              <a:rPr lang="fr-FR" sz="2400" b="1" dirty="0"/>
              <a:t> collaborations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85734"/>
            <a:ext cx="9144000" cy="785812"/>
          </a:xfrm>
        </p:spPr>
        <p:txBody>
          <a:bodyPr/>
          <a:lstStyle/>
          <a:p>
            <a:pPr eaLnBrk="1" hangingPunct="1"/>
            <a:r>
              <a:rPr lang="fr-FR" sz="2800" dirty="0">
                <a:solidFill>
                  <a:srgbClr val="FFFF00"/>
                </a:solidFill>
                <a:effectLst/>
              </a:rPr>
              <a:t>Des images à haute résolution </a:t>
            </a:r>
            <a:br>
              <a:rPr lang="fr-FR" sz="2800" dirty="0">
                <a:solidFill>
                  <a:srgbClr val="FFFF00"/>
                </a:solidFill>
                <a:effectLst/>
              </a:rPr>
            </a:br>
            <a:r>
              <a:rPr lang="fr-FR" sz="2800" dirty="0">
                <a:solidFill>
                  <a:srgbClr val="FFFF00"/>
                </a:solidFill>
                <a:effectLst/>
              </a:rPr>
              <a:t>grâce au « </a:t>
            </a:r>
            <a:r>
              <a:rPr lang="fr-FR" sz="2800" dirty="0" err="1">
                <a:solidFill>
                  <a:srgbClr val="FFFF00"/>
                </a:solidFill>
                <a:effectLst/>
              </a:rPr>
              <a:t>lucky</a:t>
            </a:r>
            <a:r>
              <a:rPr lang="fr-FR" sz="2800" dirty="0">
                <a:solidFill>
                  <a:srgbClr val="FFFF00"/>
                </a:solidFill>
                <a:effectLst/>
              </a:rPr>
              <a:t> </a:t>
            </a:r>
            <a:r>
              <a:rPr lang="fr-FR" sz="2800" dirty="0" err="1">
                <a:solidFill>
                  <a:srgbClr val="FFFF00"/>
                </a:solidFill>
                <a:effectLst/>
              </a:rPr>
              <a:t>imaging</a:t>
            </a:r>
            <a:r>
              <a:rPr lang="fr-FR" sz="2800" dirty="0">
                <a:solidFill>
                  <a:srgbClr val="FFFF00"/>
                </a:solidFill>
                <a:effectLst/>
              </a:rPr>
              <a:t> »</a:t>
            </a:r>
          </a:p>
        </p:txBody>
      </p:sp>
      <p:pic>
        <p:nvPicPr>
          <p:cNvPr id="92163" name="Picture 9" descr="3O1-mike-salway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3438" y="2214563"/>
            <a:ext cx="4378325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64" name="Picture 10" descr="gany-io20090816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38" y="1866900"/>
            <a:ext cx="4214812" cy="3919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65" name="ZoneTexte 4"/>
          <p:cNvSpPr txBox="1">
            <a:spLocks noChangeArrowheads="1"/>
          </p:cNvSpPr>
          <p:nvPr/>
        </p:nvSpPr>
        <p:spPr bwMode="auto">
          <a:xfrm>
            <a:off x="-32" y="6151563"/>
            <a:ext cx="9100020" cy="391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2945" tIns="41473" rIns="82945" bIns="41473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La haute résolution n’est pas nécessaire pour des observations photométriques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285750"/>
            <a:ext cx="8229600" cy="1338486"/>
          </a:xfrm>
        </p:spPr>
        <p:txBody>
          <a:bodyPr/>
          <a:lstStyle/>
          <a:p>
            <a:pPr eaLnBrk="1" hangingPunct="1">
              <a:defRPr/>
            </a:pPr>
            <a:r>
              <a:rPr lang="fr-FR" sz="2800" dirty="0">
                <a:solidFill>
                  <a:srgbClr val="FFFFFF"/>
                </a:solidFill>
              </a:rPr>
              <a:t>Bilan des campagnes d’observation:</a:t>
            </a:r>
          </a:p>
        </p:txBody>
      </p:sp>
      <p:graphicFrame>
        <p:nvGraphicFramePr>
          <p:cNvPr id="25702" name="Group 102"/>
          <p:cNvGraphicFramePr>
            <a:graphicFrameLocks noGrp="1"/>
          </p:cNvGraphicFramePr>
          <p:nvPr>
            <p:ph sz="half" idx="2"/>
          </p:nvPr>
        </p:nvGraphicFramePr>
        <p:xfrm>
          <a:off x="107504" y="1052736"/>
          <a:ext cx="8964613" cy="4937760"/>
        </p:xfrm>
        <a:graphic>
          <a:graphicData uri="http://schemas.openxmlformats.org/drawingml/2006/table">
            <a:tbl>
              <a:tblPr/>
              <a:tblGrid>
                <a:gridCol w="16573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240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986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907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938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8032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Nombre d’observations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Nombre de sites d’observation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Nombre de phénomènes observés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Nombre de phénomènes observables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44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Jupiter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800" b="0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800" b="0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800" b="0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1973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91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26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65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176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4488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1979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18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60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1985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166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28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64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248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4488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1991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374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56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111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221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4488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1997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275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42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148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390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2003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361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42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116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360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4488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2009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523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68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206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237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44488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4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charset="0"/>
                        </a:rPr>
                        <a:t>2015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4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charset="0"/>
                        </a:rPr>
                        <a:t>658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4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charset="0"/>
                        </a:rPr>
                        <a:t>89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4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charset="0"/>
                        </a:rPr>
                        <a:t>202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4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charset="0"/>
                        </a:rPr>
                        <a:t>255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2021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85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29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40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192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44488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2026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269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95288" y="476672"/>
            <a:ext cx="8364537" cy="1611313"/>
          </a:xfrm>
        </p:spPr>
        <p:txBody>
          <a:bodyPr/>
          <a:lstStyle/>
          <a:p>
            <a:pPr marL="0" indent="0" eaLnBrk="1" hangingPunct="1">
              <a:buNone/>
              <a:defRPr/>
            </a:pPr>
            <a:r>
              <a:rPr lang="fr-FR" sz="3600" b="1" dirty="0">
                <a:latin typeface="Garamond" panose="02020404030301010803" pitchFamily="18" charset="0"/>
              </a:rPr>
              <a:t>L’évolution des observateurs </a:t>
            </a:r>
          </a:p>
          <a:p>
            <a:pPr marL="0" indent="0" eaLnBrk="1" hangingPunct="1">
              <a:buNone/>
              <a:defRPr/>
            </a:pPr>
            <a:endParaRPr lang="fr-FR" b="1" dirty="0">
              <a:latin typeface="Garamond" panose="02020404030301010803" pitchFamily="18" charset="0"/>
            </a:endParaRPr>
          </a:p>
          <a:p>
            <a:pPr lvl="1" hangingPunct="1">
              <a:spcBef>
                <a:spcPts val="800"/>
              </a:spcBef>
            </a:pPr>
            <a:r>
              <a:rPr lang="fr-FR" dirty="0">
                <a:latin typeface="Garamond" pitchFamily="18"/>
              </a:rPr>
              <a:t>changement d’observateurs (plus d’amateurs) et inclure les débutants </a:t>
            </a:r>
          </a:p>
          <a:p>
            <a:pPr lvl="1" hangingPunct="1">
              <a:spcBef>
                <a:spcPts val="800"/>
              </a:spcBef>
            </a:pPr>
            <a:r>
              <a:rPr lang="fr-FR" dirty="0">
                <a:latin typeface="Garamond" pitchFamily="18"/>
              </a:rPr>
              <a:t>évolution des instruments et équipements : </a:t>
            </a:r>
          </a:p>
          <a:p>
            <a:pPr lvl="2" hangingPunct="1">
              <a:spcBef>
                <a:spcPts val="800"/>
              </a:spcBef>
            </a:pPr>
            <a:r>
              <a:rPr lang="fr-FR" dirty="0">
                <a:latin typeface="Garamond" pitchFamily="18"/>
              </a:rPr>
              <a:t>plus de petits télescopes avec des « </a:t>
            </a:r>
            <a:r>
              <a:rPr lang="fr-FR" dirty="0" err="1">
                <a:latin typeface="Garamond" pitchFamily="18"/>
              </a:rPr>
              <a:t>smarts</a:t>
            </a:r>
            <a:r>
              <a:rPr lang="fr-FR" dirty="0">
                <a:latin typeface="Garamond" pitchFamily="18"/>
              </a:rPr>
              <a:t> </a:t>
            </a:r>
            <a:r>
              <a:rPr lang="fr-FR" dirty="0" err="1">
                <a:latin typeface="Garamond" pitchFamily="18"/>
              </a:rPr>
              <a:t>telescopes</a:t>
            </a:r>
            <a:r>
              <a:rPr lang="fr-FR" dirty="0">
                <a:latin typeface="Garamond" pitchFamily="18"/>
              </a:rPr>
              <a:t> »</a:t>
            </a:r>
          </a:p>
          <a:p>
            <a:pPr lvl="2" hangingPunct="1">
              <a:spcBef>
                <a:spcPts val="800"/>
              </a:spcBef>
            </a:pPr>
            <a:r>
              <a:rPr lang="fr-FR" dirty="0">
                <a:latin typeface="Garamond" pitchFamily="18"/>
              </a:rPr>
              <a:t>Plus de gros télescopes amateurs de la classe 50cm à 1m</a:t>
            </a:r>
          </a:p>
          <a:p>
            <a:pPr lvl="2" hangingPunct="1">
              <a:spcBef>
                <a:spcPts val="800"/>
              </a:spcBef>
            </a:pPr>
            <a:r>
              <a:rPr lang="fr-FR" dirty="0">
                <a:latin typeface="Garamond" pitchFamily="18"/>
              </a:rPr>
              <a:t>Plus de sensibilité et rapidité avec les cameras digitales APS CMOS</a:t>
            </a:r>
          </a:p>
          <a:p>
            <a:pPr lvl="2" hangingPunct="1">
              <a:spcBef>
                <a:spcPts val="800"/>
              </a:spcBef>
            </a:pPr>
            <a:r>
              <a:rPr lang="fr-FR" dirty="0">
                <a:latin typeface="Garamond" pitchFamily="18"/>
              </a:rPr>
              <a:t>Intérêt des filtres 880 – 900nm bande du </a:t>
            </a:r>
            <a:r>
              <a:rPr lang="fr-FR" dirty="0" err="1">
                <a:latin typeface="Garamond" pitchFamily="18"/>
              </a:rPr>
              <a:t>Methane</a:t>
            </a:r>
            <a:endParaRPr lang="fr-FR" dirty="0">
              <a:latin typeface="Garamond" pitchFamily="18"/>
            </a:endParaRPr>
          </a:p>
          <a:p>
            <a:pPr lvl="2" hangingPunct="1">
              <a:spcBef>
                <a:spcPts val="800"/>
              </a:spcBef>
            </a:pPr>
            <a:r>
              <a:rPr lang="fr-FR" dirty="0">
                <a:latin typeface="Garamond" pitchFamily="18"/>
              </a:rPr>
              <a:t>Datation absolue unifiée par les récepteurs GPS (</a:t>
            </a:r>
            <a:r>
              <a:rPr lang="fr-FR" dirty="0" err="1">
                <a:latin typeface="Garamond" pitchFamily="18"/>
              </a:rPr>
              <a:t>TimeBoxII</a:t>
            </a:r>
            <a:r>
              <a:rPr lang="fr-FR" dirty="0">
                <a:latin typeface="Garamond" pitchFamily="18"/>
              </a:rPr>
              <a:t>) ou via Ethernet par NTP </a:t>
            </a:r>
            <a:r>
              <a:rPr lang="fr-FR" dirty="0" err="1">
                <a:latin typeface="Garamond" pitchFamily="18"/>
              </a:rPr>
              <a:t>Meinberg</a:t>
            </a:r>
            <a:endParaRPr lang="fr-FR" dirty="0">
              <a:latin typeface="Garamond" pitchFamily="18"/>
            </a:endParaRPr>
          </a:p>
          <a:p>
            <a:pPr eaLnBrk="1" hangingPunct="1">
              <a:defRPr/>
            </a:pPr>
            <a:endParaRPr lang="fr-FR" sz="24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Espace réservé du numéro de diapositive 3">
            <a:extLst>
              <a:ext uri="{FF2B5EF4-FFF2-40B4-BE49-F238E27FC236}">
                <a16:creationId xmlns:a16="http://schemas.microsoft.com/office/drawing/2014/main" id="{9862961D-AD7A-40A4-8E99-4DE78C45137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685800" y="6248400"/>
            <a:ext cx="19050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l">
              <a:spcBef>
                <a:spcPct val="0"/>
              </a:spcBef>
              <a:buClrTx/>
              <a:buSzTx/>
              <a:buFontTx/>
              <a:buNone/>
            </a:pPr>
            <a:fld id="{C1E1F54B-66E0-41B6-A14B-DD2931FAA716}" type="slidenum">
              <a:rPr lang="fr-FR" altLang="fr-FR" sz="1200" smtClean="0">
                <a:latin typeface="Arial" panose="020B0604020202020204" pitchFamily="34" charset="0"/>
              </a:rPr>
              <a:pPr algn="l">
                <a:spcBef>
                  <a:spcPct val="0"/>
                </a:spcBef>
                <a:buClrTx/>
                <a:buSzTx/>
                <a:buFontTx/>
                <a:buNone/>
              </a:pPr>
              <a:t>13</a:t>
            </a:fld>
            <a:endParaRPr lang="fr-FR" altLang="fr-FR" sz="1200">
              <a:latin typeface="Arial" panose="020B0604020202020204" pitchFamily="34" charset="0"/>
            </a:endParaRPr>
          </a:p>
        </p:txBody>
      </p:sp>
      <p:pic>
        <p:nvPicPr>
          <p:cNvPr id="49155" name="Picture 5" descr="C:\Conferences\phemu\phemu09-monde.png">
            <a:extLst>
              <a:ext uri="{FF2B5EF4-FFF2-40B4-BE49-F238E27FC236}">
                <a16:creationId xmlns:a16="http://schemas.microsoft.com/office/drawing/2014/main" id="{5B94DB76-CB6E-4F0F-BADF-55216E63EB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5" y="1143000"/>
            <a:ext cx="8551863" cy="538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6" name="ZoneTexte 5">
            <a:extLst>
              <a:ext uri="{FF2B5EF4-FFF2-40B4-BE49-F238E27FC236}">
                <a16:creationId xmlns:a16="http://schemas.microsoft.com/office/drawing/2014/main" id="{263A160F-2C19-4DAC-90B1-61809121AC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538" y="220663"/>
            <a:ext cx="911225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2800" dirty="0"/>
              <a:t>Organisation internationale pour l’observation des phénomènes: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2800" dirty="0"/>
              <a:t>Le réseau des sites </a:t>
            </a:r>
            <a:r>
              <a:rPr lang="fr-FR" altLang="fr-FR" sz="2800" dirty="0" err="1"/>
              <a:t>dobservation</a:t>
            </a:r>
            <a:endParaRPr lang="fr-FR" altLang="fr-FR" sz="28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0558EED-8519-40F5-AC76-796F8C7B8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60" y="908720"/>
            <a:ext cx="7772400" cy="862236"/>
          </a:xfrm>
        </p:spPr>
        <p:txBody>
          <a:bodyPr/>
          <a:lstStyle/>
          <a:p>
            <a:r>
              <a:rPr lang="fr-FR" b="1" dirty="0">
                <a:latin typeface="Garamond" panose="02020404030301010803" pitchFamily="18" charset="0"/>
              </a:rPr>
              <a:t>La campagne de 2026-2027</a:t>
            </a:r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22FD51A7-7302-4197-A39B-4B2B17BE6285}"/>
              </a:ext>
            </a:extLst>
          </p:cNvPr>
          <p:cNvSpPr txBox="1"/>
          <p:nvPr/>
        </p:nvSpPr>
        <p:spPr>
          <a:xfrm>
            <a:off x="32086" y="2857499"/>
            <a:ext cx="9031705" cy="344704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1" compatLnSpc="1">
            <a:noAutofit/>
          </a:bodyPr>
          <a:lstStyle/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4000" b="1" i="0" u="none" strike="noStrike" kern="0" cap="none" spc="0" baseline="0" dirty="0">
                <a:solidFill>
                  <a:srgbClr val="CCFFFF"/>
                </a:solidFill>
                <a:effectLst>
                  <a:outerShdw dist="38096" dir="2700000">
                    <a:srgbClr val="000000"/>
                  </a:outerShdw>
                </a:effectLst>
                <a:uFillTx/>
                <a:latin typeface="Garamond" pitchFamily="18"/>
              </a:rPr>
              <a:t>Quels phénomènes observer?</a:t>
            </a:r>
          </a:p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4000" b="1" kern="0" dirty="0">
              <a:solidFill>
                <a:srgbClr val="CCFFFF"/>
              </a:solidFill>
              <a:effectLst>
                <a:outerShdw dist="38096" dir="2700000">
                  <a:srgbClr val="000000"/>
                </a:outerShdw>
              </a:effectLst>
              <a:latin typeface="Garamond" pitchFamily="18"/>
            </a:endParaRPr>
          </a:p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4000" b="1" i="0" u="none" strike="noStrike" kern="0" cap="none" spc="0" baseline="0" dirty="0">
                <a:solidFill>
                  <a:srgbClr val="CCFFFF"/>
                </a:solidFill>
                <a:effectLst>
                  <a:outerShdw dist="38096" dir="2700000">
                    <a:srgbClr val="000000"/>
                  </a:outerShdw>
                </a:effectLst>
                <a:uFillTx/>
                <a:latin typeface="Garamond" pitchFamily="18"/>
              </a:rPr>
              <a:t>Les phénomènes mutuels des satellites galiléens et les éclipses des satellites intérieurs Amalthée et Thébé</a:t>
            </a:r>
          </a:p>
        </p:txBody>
      </p:sp>
    </p:spTree>
    <p:extLst>
      <p:ext uri="{BB962C8B-B14F-4D97-AF65-F5344CB8AC3E}">
        <p14:creationId xmlns:p14="http://schemas.microsoft.com/office/powerpoint/2010/main" val="2155079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538" name="Rectangle 2">
            <a:extLst>
              <a:ext uri="{FF2B5EF4-FFF2-40B4-BE49-F238E27FC236}">
                <a16:creationId xmlns:a16="http://schemas.microsoft.com/office/drawing/2014/main" id="{4AD70C4D-F9BA-4B4E-B253-B464B812CE8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fr-FR" sz="3600" b="1" dirty="0">
                <a:solidFill>
                  <a:schemeClr val="bg1"/>
                </a:solidFill>
                <a:effectLst/>
                <a:latin typeface="Garamond" panose="02020404030301010803" pitchFamily="18" charset="0"/>
              </a:rPr>
              <a:t>Les dates importantes de 2026-27</a:t>
            </a:r>
          </a:p>
        </p:txBody>
      </p:sp>
      <p:sp>
        <p:nvSpPr>
          <p:cNvPr id="26627" name="Rectangle 4">
            <a:extLst>
              <a:ext uri="{FF2B5EF4-FFF2-40B4-BE49-F238E27FC236}">
                <a16:creationId xmlns:a16="http://schemas.microsoft.com/office/drawing/2014/main" id="{1601529F-CE9D-4E81-B3C6-C3791A4318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2513" y="-2047875"/>
            <a:ext cx="26035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5" rIns="91429" bIns="45715" anchor="ctr">
            <a:spAutoFit/>
          </a:bodyPr>
          <a:lstStyle>
            <a:lvl1pPr eaLnBrk="0" hangingPunct="0">
              <a:defRPr sz="1400">
                <a:solidFill>
                  <a:srgbClr val="FF9900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1400">
                <a:solidFill>
                  <a:srgbClr val="FF9900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1400">
                <a:solidFill>
                  <a:srgbClr val="FF9900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1400">
                <a:solidFill>
                  <a:srgbClr val="FF9900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1400">
                <a:solidFill>
                  <a:srgbClr val="FF9900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9900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9900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9900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9900"/>
                </a:solidFill>
                <a:latin typeface="Comic Sans MS" panose="030F0702030302020204" pitchFamily="66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6654" name="Rectangle 35">
            <a:extLst>
              <a:ext uri="{FF2B5EF4-FFF2-40B4-BE49-F238E27FC236}">
                <a16:creationId xmlns:a16="http://schemas.microsoft.com/office/drawing/2014/main" id="{79E01820-FB19-4841-A367-8838FC05DE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32438" y="8083550"/>
            <a:ext cx="18415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5" rIns="91429" bIns="45715" anchor="ctr">
            <a:spAutoFit/>
          </a:bodyPr>
          <a:lstStyle>
            <a:lvl1pPr eaLnBrk="0" hangingPunct="0">
              <a:defRPr sz="1400">
                <a:solidFill>
                  <a:srgbClr val="FF9900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1400">
                <a:solidFill>
                  <a:srgbClr val="FF9900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1400">
                <a:solidFill>
                  <a:srgbClr val="FF9900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1400">
                <a:solidFill>
                  <a:srgbClr val="FF9900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1400">
                <a:solidFill>
                  <a:srgbClr val="FF9900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9900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9900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9900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9900"/>
                </a:solidFill>
                <a:latin typeface="Comic Sans MS" panose="030F0702030302020204" pitchFamily="66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BBCC134B-A9BB-4C34-9E2A-80BC7435F4A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6736554"/>
              </p:ext>
            </p:extLst>
          </p:nvPr>
        </p:nvGraphicFramePr>
        <p:xfrm>
          <a:off x="-108520" y="929640"/>
          <a:ext cx="9324528" cy="3931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35694">
                  <a:extLst>
                    <a:ext uri="{9D8B030D-6E8A-4147-A177-3AD203B41FA5}">
                      <a16:colId xmlns:a16="http://schemas.microsoft.com/office/drawing/2014/main" val="4096415241"/>
                    </a:ext>
                  </a:extLst>
                </a:gridCol>
                <a:gridCol w="4588834">
                  <a:extLst>
                    <a:ext uri="{9D8B030D-6E8A-4147-A177-3AD203B41FA5}">
                      <a16:colId xmlns:a16="http://schemas.microsoft.com/office/drawing/2014/main" val="2541000568"/>
                    </a:ext>
                  </a:extLst>
                </a:gridCol>
              </a:tblGrid>
              <a:tr h="355064">
                <a:tc>
                  <a:txBody>
                    <a:bodyPr/>
                    <a:lstStyle/>
                    <a:p>
                      <a:pPr algn="ctr"/>
                      <a:endParaRPr lang="fr-FR" sz="2800" dirty="0">
                        <a:latin typeface="+mj-lt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>
                          <a:solidFill>
                            <a:schemeClr val="tx2"/>
                          </a:solidFill>
                          <a:latin typeface="+mj-lt"/>
                        </a:rPr>
                        <a:t>dates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58008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2600" dirty="0">
                          <a:latin typeface="+mj-lt"/>
                        </a:rPr>
                        <a:t>conjonctions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dirty="0">
                          <a:latin typeface="+mj-lt"/>
                        </a:rPr>
                        <a:t>26</a:t>
                      </a:r>
                      <a:r>
                        <a:rPr lang="fr-FR" sz="2600" baseline="0" dirty="0">
                          <a:latin typeface="+mj-lt"/>
                        </a:rPr>
                        <a:t> juillet</a:t>
                      </a:r>
                      <a:r>
                        <a:rPr lang="fr-FR" sz="2600" dirty="0">
                          <a:latin typeface="+mj-lt"/>
                        </a:rPr>
                        <a:t> 2026 - 25 août 2027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39132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2600" dirty="0">
                          <a:latin typeface="+mj-lt"/>
                        </a:rPr>
                        <a:t>opposition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dirty="0">
                          <a:latin typeface="+mj-lt"/>
                        </a:rPr>
                        <a:t>11 février 2027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66081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2600" dirty="0">
                          <a:latin typeface="+mj-lt"/>
                        </a:rPr>
                        <a:t>quadratures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dirty="0">
                          <a:latin typeface="+mj-lt"/>
                        </a:rPr>
                        <a:t>18 novembre 2026 - 16 mai 2027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72643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2600" dirty="0">
                          <a:latin typeface="+mj-lt"/>
                        </a:rPr>
                        <a:t>Terre dans le plan équatorial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dirty="0">
                          <a:latin typeface="+mj-lt"/>
                        </a:rPr>
                        <a:t>10 octobre 2026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80787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26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Soleil dans le plan équatorial (*)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dirty="0">
                          <a:latin typeface="+mj-lt"/>
                        </a:rPr>
                        <a:t>16 décembre 2026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5232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2600" dirty="0">
                          <a:latin typeface="+mj-lt"/>
                        </a:rPr>
                        <a:t>Déclinaison de Jupiter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dirty="0">
                          <a:latin typeface="+mj-lt"/>
                        </a:rPr>
                        <a:t>de +22 à +5 degrés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79455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2600" dirty="0">
                          <a:latin typeface="+mj-lt"/>
                        </a:rPr>
                        <a:t>Période d’observation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>
                          <a:latin typeface="+mj-lt"/>
                        </a:rPr>
                        <a:t>mai </a:t>
                      </a:r>
                      <a:r>
                        <a:rPr lang="fr-FR" sz="2600" dirty="0">
                          <a:latin typeface="+mj-lt"/>
                        </a:rPr>
                        <a:t>2026 à juin 2027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8189235"/>
                  </a:ext>
                </a:extLst>
              </a:tr>
            </a:tbl>
          </a:graphicData>
        </a:graphic>
      </p:graphicFrame>
      <p:sp>
        <p:nvSpPr>
          <p:cNvPr id="2" name="ZoneTexte 1">
            <a:extLst>
              <a:ext uri="{FF2B5EF4-FFF2-40B4-BE49-F238E27FC236}">
                <a16:creationId xmlns:a16="http://schemas.microsoft.com/office/drawing/2014/main" id="{3C57D667-2BE1-409D-B215-65661697264A}"/>
              </a:ext>
            </a:extLst>
          </p:cNvPr>
          <p:cNvSpPr txBox="1"/>
          <p:nvPr/>
        </p:nvSpPr>
        <p:spPr>
          <a:xfrm>
            <a:off x="1043608" y="5157192"/>
            <a:ext cx="34978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>
                <a:solidFill>
                  <a:schemeClr val="bg1"/>
                </a:solidFill>
              </a:rPr>
              <a:t>(*): équinoxe sur Jupiter</a:t>
            </a:r>
          </a:p>
        </p:txBody>
      </p:sp>
    </p:spTree>
    <p:extLst>
      <p:ext uri="{BB962C8B-B14F-4D97-AF65-F5344CB8AC3E}">
        <p14:creationId xmlns:p14="http://schemas.microsoft.com/office/powerpoint/2010/main" val="24979263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Espace réservé du contenu 5">
            <a:extLst>
              <a:ext uri="{FF2B5EF4-FFF2-40B4-BE49-F238E27FC236}">
                <a16:creationId xmlns:a16="http://schemas.microsoft.com/office/drawing/2014/main" id="{88395B51-26B8-416D-8D1D-2D8831EE0A4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038" y="1124744"/>
            <a:ext cx="9158288" cy="4464050"/>
          </a:xfrm>
        </p:spPr>
      </p:pic>
      <p:sp>
        <p:nvSpPr>
          <p:cNvPr id="32771" name="Espace réservé du numéro de diapositive 3">
            <a:extLst>
              <a:ext uri="{FF2B5EF4-FFF2-40B4-BE49-F238E27FC236}">
                <a16:creationId xmlns:a16="http://schemas.microsoft.com/office/drawing/2014/main" id="{1244B466-62FF-47F1-ACDD-CA6704877491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DF761A71-9C01-4F57-95E1-21C2A6C913B2}" type="slidenum">
              <a:rPr lang="fr-FR" altLang="fr-FR" sz="1200" smtClean="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16</a:t>
            </a:fld>
            <a:endParaRPr lang="fr-FR" altLang="fr-FR" sz="1200">
              <a:latin typeface="Arial" panose="020B0604020202020204" pitchFamily="34" charset="0"/>
            </a:endParaRP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C5A19796-CE4D-4178-8E34-A1FD9FAE3905}"/>
              </a:ext>
            </a:extLst>
          </p:cNvPr>
          <p:cNvSpPr txBox="1">
            <a:spLocks/>
          </p:cNvSpPr>
          <p:nvPr/>
        </p:nvSpPr>
        <p:spPr bwMode="auto">
          <a:xfrm>
            <a:off x="107950" y="-28029"/>
            <a:ext cx="8578850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9pPr>
          </a:lstStyle>
          <a:p>
            <a:pPr>
              <a:defRPr/>
            </a:pPr>
            <a:r>
              <a:rPr lang="fr-FR" sz="3200" kern="0" dirty="0"/>
              <a:t>La campagne de 2026-27: équinoxe sur Jupiter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D49AE2E2-1766-4E1D-9482-A784D3B91488}"/>
              </a:ext>
            </a:extLst>
          </p:cNvPr>
          <p:cNvSpPr txBox="1"/>
          <p:nvPr/>
        </p:nvSpPr>
        <p:spPr>
          <a:xfrm>
            <a:off x="3132138" y="2997200"/>
            <a:ext cx="446405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fr-FR" sz="2000" b="1" dirty="0">
                <a:solidFill>
                  <a:schemeClr val="tx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    Période d’observation   </a:t>
            </a:r>
            <a:endParaRPr lang="fr-FR" sz="2000" b="1" dirty="0">
              <a:solidFill>
                <a:schemeClr val="tx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774" name="ZoneTexte 2">
            <a:extLst>
              <a:ext uri="{FF2B5EF4-FFF2-40B4-BE49-F238E27FC236}">
                <a16:creationId xmlns:a16="http://schemas.microsoft.com/office/drawing/2014/main" id="{86B6E953-AA73-4A28-9ADB-8EBA192EDD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3359" y="620688"/>
            <a:ext cx="71850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2800" dirty="0"/>
              <a:t>Déclinaisons jovicentriques du Soleil et de la Terre</a:t>
            </a:r>
          </a:p>
        </p:txBody>
      </p:sp>
      <p:graphicFrame>
        <p:nvGraphicFramePr>
          <p:cNvPr id="10" name="Espace réservé du contenu 4">
            <a:extLst>
              <a:ext uri="{FF2B5EF4-FFF2-40B4-BE49-F238E27FC236}">
                <a16:creationId xmlns:a16="http://schemas.microsoft.com/office/drawing/2014/main" id="{60A204A0-5121-4B3E-B291-D96BFF70517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9442645"/>
              </p:ext>
            </p:extLst>
          </p:nvPr>
        </p:nvGraphicFramePr>
        <p:xfrm>
          <a:off x="2195739" y="5659438"/>
          <a:ext cx="6768749" cy="1082674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5206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06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2067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2067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2067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2067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2067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2067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20673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20673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520673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520673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520673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</a:tblGrid>
              <a:tr h="541337">
                <a:tc>
                  <a:txBody>
                    <a:bodyPr/>
                    <a:lstStyle/>
                    <a:p>
                      <a:r>
                        <a:rPr lang="fr-FR" sz="2800" dirty="0"/>
                        <a:t>M</a:t>
                      </a:r>
                    </a:p>
                  </a:txBody>
                  <a:tcPr marL="91439" marR="91439" marT="45700" marB="45700"/>
                </a:tc>
                <a:tc>
                  <a:txBody>
                    <a:bodyPr/>
                    <a:lstStyle/>
                    <a:p>
                      <a:r>
                        <a:rPr lang="fr-FR" sz="2800" dirty="0"/>
                        <a:t>J</a:t>
                      </a:r>
                    </a:p>
                  </a:txBody>
                  <a:tcPr marL="91439" marR="91439" marT="45700" marB="45700"/>
                </a:tc>
                <a:tc>
                  <a:txBody>
                    <a:bodyPr/>
                    <a:lstStyle/>
                    <a:p>
                      <a:r>
                        <a:rPr lang="fr-FR" sz="2800" dirty="0"/>
                        <a:t>J</a:t>
                      </a:r>
                    </a:p>
                  </a:txBody>
                  <a:tcPr marL="91439" marR="91439" marT="45700" marB="45700"/>
                </a:tc>
                <a:tc>
                  <a:txBody>
                    <a:bodyPr/>
                    <a:lstStyle/>
                    <a:p>
                      <a:r>
                        <a:rPr lang="fr-FR" sz="2800" dirty="0"/>
                        <a:t>A</a:t>
                      </a:r>
                    </a:p>
                  </a:txBody>
                  <a:tcPr marL="91439" marR="91439" marT="45700" marB="45700"/>
                </a:tc>
                <a:tc>
                  <a:txBody>
                    <a:bodyPr/>
                    <a:lstStyle/>
                    <a:p>
                      <a:r>
                        <a:rPr lang="fr-FR" sz="2800" dirty="0"/>
                        <a:t>S</a:t>
                      </a:r>
                    </a:p>
                  </a:txBody>
                  <a:tcPr marL="91439" marR="91439" marT="45700" marB="45700"/>
                </a:tc>
                <a:tc>
                  <a:txBody>
                    <a:bodyPr/>
                    <a:lstStyle/>
                    <a:p>
                      <a:r>
                        <a:rPr lang="fr-FR" sz="2800" dirty="0"/>
                        <a:t>O</a:t>
                      </a:r>
                    </a:p>
                  </a:txBody>
                  <a:tcPr marL="91439" marR="91439" marT="45700" marB="45700"/>
                </a:tc>
                <a:tc>
                  <a:txBody>
                    <a:bodyPr/>
                    <a:lstStyle/>
                    <a:p>
                      <a:r>
                        <a:rPr lang="fr-FR" sz="2800" dirty="0"/>
                        <a:t>N</a:t>
                      </a:r>
                    </a:p>
                  </a:txBody>
                  <a:tcPr marL="91439" marR="91439" marT="45700" marB="45700"/>
                </a:tc>
                <a:tc>
                  <a:txBody>
                    <a:bodyPr/>
                    <a:lstStyle/>
                    <a:p>
                      <a:r>
                        <a:rPr lang="fr-FR" sz="2800" dirty="0"/>
                        <a:t>D</a:t>
                      </a:r>
                    </a:p>
                  </a:txBody>
                  <a:tcPr marL="91439" marR="91439" marT="45700" marB="45700"/>
                </a:tc>
                <a:tc>
                  <a:txBody>
                    <a:bodyPr/>
                    <a:lstStyle/>
                    <a:p>
                      <a:r>
                        <a:rPr lang="fr-FR" sz="2800" dirty="0"/>
                        <a:t>J</a:t>
                      </a:r>
                    </a:p>
                  </a:txBody>
                  <a:tcPr marL="91439" marR="91439" marT="45700" marB="45700"/>
                </a:tc>
                <a:tc>
                  <a:txBody>
                    <a:bodyPr/>
                    <a:lstStyle/>
                    <a:p>
                      <a:r>
                        <a:rPr lang="fr-FR" sz="2800" dirty="0"/>
                        <a:t>F</a:t>
                      </a:r>
                    </a:p>
                  </a:txBody>
                  <a:tcPr marL="91439" marR="91439" marT="45700" marB="45700"/>
                </a:tc>
                <a:tc>
                  <a:txBody>
                    <a:bodyPr/>
                    <a:lstStyle/>
                    <a:p>
                      <a:r>
                        <a:rPr lang="fr-FR" sz="2800" dirty="0"/>
                        <a:t>M</a:t>
                      </a:r>
                    </a:p>
                  </a:txBody>
                  <a:tcPr marL="91439" marR="91439" marT="45700" marB="45700"/>
                </a:tc>
                <a:tc>
                  <a:txBody>
                    <a:bodyPr/>
                    <a:lstStyle/>
                    <a:p>
                      <a:r>
                        <a:rPr lang="fr-FR" sz="2800" dirty="0"/>
                        <a:t>A</a:t>
                      </a:r>
                    </a:p>
                  </a:txBody>
                  <a:tcPr marL="91439" marR="91439" marT="45700" marB="45700"/>
                </a:tc>
                <a:tc>
                  <a:txBody>
                    <a:bodyPr/>
                    <a:lstStyle/>
                    <a:p>
                      <a:r>
                        <a:rPr lang="fr-FR" sz="2800" dirty="0"/>
                        <a:t>M</a:t>
                      </a:r>
                    </a:p>
                  </a:txBody>
                  <a:tcPr marL="91439" marR="91439" marT="45700" marB="4570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1337">
                <a:tc>
                  <a:txBody>
                    <a:bodyPr/>
                    <a:lstStyle/>
                    <a:p>
                      <a:r>
                        <a:rPr lang="fr-FR" sz="2800" b="1" dirty="0"/>
                        <a:t>3</a:t>
                      </a:r>
                    </a:p>
                  </a:txBody>
                  <a:tcPr marL="91439" marR="91439" marT="45700" marB="45700"/>
                </a:tc>
                <a:tc>
                  <a:txBody>
                    <a:bodyPr/>
                    <a:lstStyle/>
                    <a:p>
                      <a:r>
                        <a:rPr lang="fr-FR" sz="2800" b="1" dirty="0"/>
                        <a:t>2</a:t>
                      </a:r>
                    </a:p>
                  </a:txBody>
                  <a:tcPr marL="91439" marR="91439" marT="45700" marB="45700"/>
                </a:tc>
                <a:tc>
                  <a:txBody>
                    <a:bodyPr/>
                    <a:lstStyle/>
                    <a:p>
                      <a:r>
                        <a:rPr lang="fr-FR" sz="2800" b="1" dirty="0"/>
                        <a:t>0</a:t>
                      </a:r>
                    </a:p>
                  </a:txBody>
                  <a:tcPr marL="91439" marR="91439" marT="45700" marB="45700"/>
                </a:tc>
                <a:tc>
                  <a:txBody>
                    <a:bodyPr/>
                    <a:lstStyle/>
                    <a:p>
                      <a:r>
                        <a:rPr lang="fr-FR" sz="2800" b="1" dirty="0"/>
                        <a:t>0</a:t>
                      </a:r>
                    </a:p>
                  </a:txBody>
                  <a:tcPr marL="91439" marR="91439" marT="45700" marB="45700"/>
                </a:tc>
                <a:tc>
                  <a:txBody>
                    <a:bodyPr/>
                    <a:lstStyle/>
                    <a:p>
                      <a:r>
                        <a:rPr lang="fr-FR" sz="2800" b="1" dirty="0"/>
                        <a:t>5</a:t>
                      </a:r>
                    </a:p>
                  </a:txBody>
                  <a:tcPr marL="91439" marR="91439" marT="45700" marB="45700"/>
                </a:tc>
                <a:tc>
                  <a:txBody>
                    <a:bodyPr/>
                    <a:lstStyle/>
                    <a:p>
                      <a:r>
                        <a:rPr lang="fr-FR" sz="2800" b="1" dirty="0"/>
                        <a:t>11</a:t>
                      </a:r>
                    </a:p>
                  </a:txBody>
                  <a:tcPr marL="91439" marR="91439" marT="45700" marB="45700"/>
                </a:tc>
                <a:tc>
                  <a:txBody>
                    <a:bodyPr/>
                    <a:lstStyle/>
                    <a:p>
                      <a:r>
                        <a:rPr lang="fr-FR" sz="2800" b="1" dirty="0"/>
                        <a:t>17</a:t>
                      </a:r>
                    </a:p>
                  </a:txBody>
                  <a:tcPr marL="91439" marR="91439" marT="45700" marB="45700"/>
                </a:tc>
                <a:tc>
                  <a:txBody>
                    <a:bodyPr/>
                    <a:lstStyle/>
                    <a:p>
                      <a:r>
                        <a:rPr lang="fr-FR" sz="2800" b="1" dirty="0"/>
                        <a:t>18</a:t>
                      </a:r>
                    </a:p>
                  </a:txBody>
                  <a:tcPr marL="91439" marR="91439" marT="45700" marB="45700"/>
                </a:tc>
                <a:tc>
                  <a:txBody>
                    <a:bodyPr/>
                    <a:lstStyle/>
                    <a:p>
                      <a:r>
                        <a:rPr lang="fr-FR" sz="2800" b="1" dirty="0"/>
                        <a:t>9</a:t>
                      </a:r>
                    </a:p>
                  </a:txBody>
                  <a:tcPr marL="91439" marR="91439" marT="45700" marB="45700"/>
                </a:tc>
                <a:tc>
                  <a:txBody>
                    <a:bodyPr/>
                    <a:lstStyle/>
                    <a:p>
                      <a:r>
                        <a:rPr lang="fr-FR" sz="2800" b="1" dirty="0"/>
                        <a:t>2</a:t>
                      </a:r>
                    </a:p>
                  </a:txBody>
                  <a:tcPr marL="91439" marR="91439" marT="45700" marB="45700"/>
                </a:tc>
                <a:tc>
                  <a:txBody>
                    <a:bodyPr/>
                    <a:lstStyle/>
                    <a:p>
                      <a:r>
                        <a:rPr lang="fr-FR" sz="2800" b="1" dirty="0"/>
                        <a:t>7</a:t>
                      </a:r>
                    </a:p>
                  </a:txBody>
                  <a:tcPr marL="91439" marR="91439" marT="45700" marB="45700"/>
                </a:tc>
                <a:tc>
                  <a:txBody>
                    <a:bodyPr/>
                    <a:lstStyle/>
                    <a:p>
                      <a:r>
                        <a:rPr lang="fr-FR" sz="2800" b="1" dirty="0"/>
                        <a:t>0</a:t>
                      </a:r>
                    </a:p>
                  </a:txBody>
                  <a:tcPr marL="91439" marR="91439" marT="45700" marB="45700"/>
                </a:tc>
                <a:tc>
                  <a:txBody>
                    <a:bodyPr/>
                    <a:lstStyle/>
                    <a:p>
                      <a:r>
                        <a:rPr lang="fr-FR" sz="2800" b="1" dirty="0"/>
                        <a:t>5</a:t>
                      </a:r>
                    </a:p>
                  </a:txBody>
                  <a:tcPr marL="91439" marR="91439" marT="45700" marB="4570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id="{499DDBC5-81C9-462A-9A20-E2F7F651DC6E}"/>
              </a:ext>
            </a:extLst>
          </p:cNvPr>
          <p:cNvSpPr txBox="1"/>
          <p:nvPr/>
        </p:nvSpPr>
        <p:spPr>
          <a:xfrm>
            <a:off x="-28575" y="5659438"/>
            <a:ext cx="21957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000" dirty="0"/>
              <a:t>Nb de phénomènes</a:t>
            </a:r>
          </a:p>
          <a:p>
            <a:pPr algn="r"/>
            <a:r>
              <a:rPr lang="fr-FR" sz="2000" dirty="0"/>
              <a:t>observables en France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6BB56BB9-38A6-46B1-81BE-6B207F3F9AB8}"/>
              </a:ext>
            </a:extLst>
          </p:cNvPr>
          <p:cNvSpPr txBox="1"/>
          <p:nvPr/>
        </p:nvSpPr>
        <p:spPr>
          <a:xfrm>
            <a:off x="2555776" y="2193022"/>
            <a:ext cx="201622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fr-FR" sz="2000" b="1" dirty="0">
                <a:solidFill>
                  <a:schemeClr val="tx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Quadrature</a:t>
            </a:r>
            <a:endParaRPr lang="fr-FR" sz="2000" b="1" dirty="0">
              <a:solidFill>
                <a:schemeClr val="tx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1490CEA5-A6AC-42E9-BBB6-CFB8C0A37BC4}"/>
              </a:ext>
            </a:extLst>
          </p:cNvPr>
          <p:cNvSpPr txBox="1"/>
          <p:nvPr/>
        </p:nvSpPr>
        <p:spPr>
          <a:xfrm>
            <a:off x="6012160" y="2204864"/>
            <a:ext cx="201622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fr-FR" sz="2000" b="1" dirty="0">
                <a:solidFill>
                  <a:schemeClr val="tx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Quadrature</a:t>
            </a:r>
            <a:endParaRPr lang="fr-FR" sz="2000" b="1" dirty="0">
              <a:solidFill>
                <a:schemeClr val="tx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61D1E887-0C33-4375-B3F2-8DB2BE36B086}"/>
              </a:ext>
            </a:extLst>
          </p:cNvPr>
          <p:cNvSpPr txBox="1"/>
          <p:nvPr/>
        </p:nvSpPr>
        <p:spPr>
          <a:xfrm rot="5400000">
            <a:off x="3742244" y="2356931"/>
            <a:ext cx="457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chemeClr val="bg2"/>
                </a:solidFill>
                <a:sym typeface="Wingdings" panose="05000000000000000000" pitchFamily="2" charset="2"/>
              </a:rPr>
              <a:t></a:t>
            </a:r>
            <a:endParaRPr lang="fr-FR" sz="2400" dirty="0">
              <a:solidFill>
                <a:schemeClr val="bg2"/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EE2A27F7-9274-4614-AA70-F96BF6E66D1D}"/>
              </a:ext>
            </a:extLst>
          </p:cNvPr>
          <p:cNvSpPr txBox="1"/>
          <p:nvPr/>
        </p:nvSpPr>
        <p:spPr>
          <a:xfrm rot="5400000">
            <a:off x="7012221" y="2356931"/>
            <a:ext cx="457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chemeClr val="bg2"/>
                </a:solidFill>
                <a:sym typeface="Wingdings" panose="05000000000000000000" pitchFamily="2" charset="2"/>
              </a:rPr>
              <a:t></a:t>
            </a:r>
            <a:endParaRPr lang="fr-FR" sz="2400" dirty="0">
              <a:solidFill>
                <a:schemeClr val="bg2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Espace réservé du numéro de diapositive 4">
            <a:extLst>
              <a:ext uri="{FF2B5EF4-FFF2-40B4-BE49-F238E27FC236}">
                <a16:creationId xmlns:a16="http://schemas.microsoft.com/office/drawing/2014/main" id="{EE2599A6-3D68-4EB8-B38D-E313152600F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685800" y="6615113"/>
            <a:ext cx="19050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l">
              <a:spcBef>
                <a:spcPct val="0"/>
              </a:spcBef>
              <a:buClrTx/>
              <a:buSzTx/>
              <a:buFontTx/>
              <a:buNone/>
            </a:pPr>
            <a:fld id="{41EFD41C-9145-49F8-B5B3-F4DEDFEE8E78}" type="slidenum">
              <a:rPr lang="fr-FR" altLang="fr-FR" sz="1200" smtClean="0">
                <a:latin typeface="Arial" panose="020B0604020202020204" pitchFamily="34" charset="0"/>
              </a:rPr>
              <a:pPr algn="l">
                <a:spcBef>
                  <a:spcPct val="0"/>
                </a:spcBef>
                <a:buClrTx/>
                <a:buSzTx/>
                <a:buFontTx/>
                <a:buNone/>
              </a:pPr>
              <a:t>17</a:t>
            </a:fld>
            <a:endParaRPr lang="fr-FR" altLang="fr-FR" sz="1200">
              <a:latin typeface="Arial" panose="020B0604020202020204" pitchFamily="34" charset="0"/>
            </a:endParaRPr>
          </a:p>
        </p:txBody>
      </p:sp>
      <p:sp>
        <p:nvSpPr>
          <p:cNvPr id="739330" name="Rectangle 2">
            <a:extLst>
              <a:ext uri="{FF2B5EF4-FFF2-40B4-BE49-F238E27FC236}">
                <a16:creationId xmlns:a16="http://schemas.microsoft.com/office/drawing/2014/main" id="{289C075D-11D5-4609-8112-1BBAAAB6C09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600" y="71438"/>
            <a:ext cx="8915400" cy="642937"/>
          </a:xfrm>
        </p:spPr>
        <p:txBody>
          <a:bodyPr/>
          <a:lstStyle/>
          <a:p>
            <a:pPr eaLnBrk="1" hangingPunct="1">
              <a:defRPr/>
            </a:pPr>
            <a:r>
              <a:rPr lang="fr-FR" sz="2800" dirty="0">
                <a:latin typeface="+mn-lt"/>
              </a:rPr>
              <a:t>La campagne de 2026-27: équinoxe sur Jupiter</a:t>
            </a:r>
          </a:p>
        </p:txBody>
      </p:sp>
      <p:sp>
        <p:nvSpPr>
          <p:cNvPr id="31748" name="ZoneTexte 7">
            <a:extLst>
              <a:ext uri="{FF2B5EF4-FFF2-40B4-BE49-F238E27FC236}">
                <a16:creationId xmlns:a16="http://schemas.microsoft.com/office/drawing/2014/main" id="{E07FE641-B0EB-48B2-8AB8-4BE8F3E5C8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29188" y="4224338"/>
            <a:ext cx="8731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 b="1">
                <a:solidFill>
                  <a:schemeClr val="bg2"/>
                </a:solidFill>
              </a:rPr>
              <a:t>Sun</a:t>
            </a:r>
            <a:r>
              <a:rPr lang="fr-FR" altLang="fr-FR" sz="1800" b="1">
                <a:solidFill>
                  <a:schemeClr val="bg2"/>
                </a:solidFill>
                <a:sym typeface="Wingdings" panose="05000000000000000000" pitchFamily="2" charset="2"/>
              </a:rPr>
              <a:t></a:t>
            </a:r>
            <a:endParaRPr lang="fr-FR" altLang="fr-FR" sz="1800" b="1">
              <a:solidFill>
                <a:schemeClr val="bg2"/>
              </a:solidFill>
            </a:endParaRPr>
          </a:p>
        </p:txBody>
      </p:sp>
      <p:sp>
        <p:nvSpPr>
          <p:cNvPr id="31749" name="ZoneTexte 8">
            <a:extLst>
              <a:ext uri="{FF2B5EF4-FFF2-40B4-BE49-F238E27FC236}">
                <a16:creationId xmlns:a16="http://schemas.microsoft.com/office/drawing/2014/main" id="{F1C1C467-4063-40C0-B1F1-A5C55EDF95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14750" y="3938588"/>
            <a:ext cx="8096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 b="1">
                <a:solidFill>
                  <a:schemeClr val="bg2"/>
                </a:solidFill>
                <a:latin typeface="Wingdings" panose="05000000000000000000" pitchFamily="2" charset="2"/>
              </a:rPr>
              <a:t>é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 b="1">
                <a:solidFill>
                  <a:schemeClr val="bg2"/>
                </a:solidFill>
              </a:rPr>
              <a:t>Earth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2F1C569-77F8-4976-ABAF-F1E45A289996}"/>
              </a:ext>
            </a:extLst>
          </p:cNvPr>
          <p:cNvSpPr txBox="1"/>
          <p:nvPr/>
        </p:nvSpPr>
        <p:spPr>
          <a:xfrm>
            <a:off x="2916238" y="3892550"/>
            <a:ext cx="5611812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fr-FR" sz="2000" b="1" dirty="0">
                <a:solidFill>
                  <a:schemeClr val="tx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             Période d’observation                  </a:t>
            </a:r>
            <a:endParaRPr lang="fr-FR" sz="2000" b="1" dirty="0">
              <a:solidFill>
                <a:schemeClr val="tx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796A5CBE-64B3-4EBF-9F91-5A70B776BB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876" y="773398"/>
            <a:ext cx="7541836" cy="4887627"/>
          </a:xfrm>
          <a:prstGeom prst="rect">
            <a:avLst/>
          </a:prstGeom>
        </p:spPr>
      </p:pic>
      <p:sp>
        <p:nvSpPr>
          <p:cNvPr id="16" name="ZoneTexte 2">
            <a:extLst>
              <a:ext uri="{FF2B5EF4-FFF2-40B4-BE49-F238E27FC236}">
                <a16:creationId xmlns:a16="http://schemas.microsoft.com/office/drawing/2014/main" id="{75C6C4B6-9D46-4B1F-A4CC-FB0A19C7FC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6413500"/>
            <a:ext cx="82073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2000" dirty="0"/>
              <a:t>Site de la campagne: </a:t>
            </a:r>
            <a:r>
              <a:rPr lang="fr-FR" altLang="fr-FR" sz="2000" dirty="0">
                <a:solidFill>
                  <a:srgbClr val="FFFF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https://www.imcce.fr/recherche/campagnes-observations/</a:t>
            </a:r>
            <a:endParaRPr lang="fr-FR" altLang="fr-FR" sz="2000" dirty="0">
              <a:solidFill>
                <a:srgbClr val="FFFF00"/>
              </a:solidFill>
            </a:endParaRPr>
          </a:p>
        </p:txBody>
      </p:sp>
      <p:sp>
        <p:nvSpPr>
          <p:cNvPr id="17" name="ZoneTexte 10">
            <a:extLst>
              <a:ext uri="{FF2B5EF4-FFF2-40B4-BE49-F238E27FC236}">
                <a16:creationId xmlns:a16="http://schemas.microsoft.com/office/drawing/2014/main" id="{49F22DE8-C1FC-4308-8157-3F3950439E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7425" y="5661025"/>
            <a:ext cx="764587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2800" dirty="0"/>
              <a:t>Nombre de phénomènes observables chaque semaine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60AE78FB-0257-496D-88CA-5EEEA4BF0A6B}"/>
              </a:ext>
            </a:extLst>
          </p:cNvPr>
          <p:cNvSpPr txBox="1"/>
          <p:nvPr/>
        </p:nvSpPr>
        <p:spPr>
          <a:xfrm>
            <a:off x="1544776" y="1042342"/>
            <a:ext cx="63401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>
                <a:solidFill>
                  <a:schemeClr val="bg2">
                    <a:lumMod val="90000"/>
                    <a:lumOff val="10000"/>
                  </a:schemeClr>
                </a:solidFill>
              </a:rPr>
              <a:t>Eclipses et occultations mutuelles des satellites galiléens</a:t>
            </a:r>
          </a:p>
        </p:txBody>
      </p:sp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Espace réservé du numéro de diapositive 4">
            <a:extLst>
              <a:ext uri="{FF2B5EF4-FFF2-40B4-BE49-F238E27FC236}">
                <a16:creationId xmlns:a16="http://schemas.microsoft.com/office/drawing/2014/main" id="{EE2599A6-3D68-4EB8-B38D-E313152600F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685800" y="6615113"/>
            <a:ext cx="19050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l">
              <a:spcBef>
                <a:spcPct val="0"/>
              </a:spcBef>
              <a:buClrTx/>
              <a:buSzTx/>
              <a:buFontTx/>
              <a:buNone/>
            </a:pPr>
            <a:fld id="{41EFD41C-9145-49F8-B5B3-F4DEDFEE8E78}" type="slidenum">
              <a:rPr lang="fr-FR" altLang="fr-FR" sz="1200" smtClean="0">
                <a:latin typeface="Arial" panose="020B0604020202020204" pitchFamily="34" charset="0"/>
              </a:rPr>
              <a:pPr algn="l">
                <a:spcBef>
                  <a:spcPct val="0"/>
                </a:spcBef>
                <a:buClrTx/>
                <a:buSzTx/>
                <a:buFontTx/>
                <a:buNone/>
              </a:pPr>
              <a:t>18</a:t>
            </a:fld>
            <a:endParaRPr lang="fr-FR" altLang="fr-FR" sz="1200">
              <a:latin typeface="Arial" panose="020B0604020202020204" pitchFamily="34" charset="0"/>
            </a:endParaRPr>
          </a:p>
        </p:txBody>
      </p:sp>
      <p:sp>
        <p:nvSpPr>
          <p:cNvPr id="739330" name="Rectangle 2">
            <a:extLst>
              <a:ext uri="{FF2B5EF4-FFF2-40B4-BE49-F238E27FC236}">
                <a16:creationId xmlns:a16="http://schemas.microsoft.com/office/drawing/2014/main" id="{289C075D-11D5-4609-8112-1BBAAAB6C09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600" y="71438"/>
            <a:ext cx="8915400" cy="642937"/>
          </a:xfrm>
        </p:spPr>
        <p:txBody>
          <a:bodyPr/>
          <a:lstStyle/>
          <a:p>
            <a:pPr eaLnBrk="1" hangingPunct="1">
              <a:defRPr/>
            </a:pPr>
            <a:r>
              <a:rPr lang="fr-FR" sz="2800" dirty="0">
                <a:latin typeface="+mn-lt"/>
              </a:rPr>
              <a:t>La campagne de 2026-27: équinoxe sur Jupiter</a:t>
            </a:r>
          </a:p>
        </p:txBody>
      </p:sp>
      <p:sp>
        <p:nvSpPr>
          <p:cNvPr id="31748" name="ZoneTexte 7">
            <a:extLst>
              <a:ext uri="{FF2B5EF4-FFF2-40B4-BE49-F238E27FC236}">
                <a16:creationId xmlns:a16="http://schemas.microsoft.com/office/drawing/2014/main" id="{E07FE641-B0EB-48B2-8AB8-4BE8F3E5C8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29188" y="4224338"/>
            <a:ext cx="8731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 b="1">
                <a:solidFill>
                  <a:schemeClr val="bg2"/>
                </a:solidFill>
              </a:rPr>
              <a:t>Sun</a:t>
            </a:r>
            <a:r>
              <a:rPr lang="fr-FR" altLang="fr-FR" sz="1800" b="1">
                <a:solidFill>
                  <a:schemeClr val="bg2"/>
                </a:solidFill>
                <a:sym typeface="Wingdings" panose="05000000000000000000" pitchFamily="2" charset="2"/>
              </a:rPr>
              <a:t></a:t>
            </a:r>
            <a:endParaRPr lang="fr-FR" altLang="fr-FR" sz="1800" b="1">
              <a:solidFill>
                <a:schemeClr val="bg2"/>
              </a:solidFill>
            </a:endParaRPr>
          </a:p>
        </p:txBody>
      </p:sp>
      <p:sp>
        <p:nvSpPr>
          <p:cNvPr id="31749" name="ZoneTexte 8">
            <a:extLst>
              <a:ext uri="{FF2B5EF4-FFF2-40B4-BE49-F238E27FC236}">
                <a16:creationId xmlns:a16="http://schemas.microsoft.com/office/drawing/2014/main" id="{F1C1C467-4063-40C0-B1F1-A5C55EDF95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14750" y="3938588"/>
            <a:ext cx="8096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 b="1">
                <a:solidFill>
                  <a:schemeClr val="bg2"/>
                </a:solidFill>
                <a:latin typeface="Wingdings" panose="05000000000000000000" pitchFamily="2" charset="2"/>
              </a:rPr>
              <a:t>é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 b="1">
                <a:solidFill>
                  <a:schemeClr val="bg2"/>
                </a:solidFill>
              </a:rPr>
              <a:t>Earth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2F1C569-77F8-4976-ABAF-F1E45A289996}"/>
              </a:ext>
            </a:extLst>
          </p:cNvPr>
          <p:cNvSpPr txBox="1"/>
          <p:nvPr/>
        </p:nvSpPr>
        <p:spPr>
          <a:xfrm>
            <a:off x="2916238" y="3892550"/>
            <a:ext cx="5611812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fr-FR" sz="2000" b="1" dirty="0">
                <a:solidFill>
                  <a:schemeClr val="tx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             Période d’observation                  </a:t>
            </a:r>
            <a:endParaRPr lang="fr-FR" sz="2000" b="1" dirty="0">
              <a:solidFill>
                <a:schemeClr val="tx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752" name="ZoneTexte 2">
            <a:extLst>
              <a:ext uri="{FF2B5EF4-FFF2-40B4-BE49-F238E27FC236}">
                <a16:creationId xmlns:a16="http://schemas.microsoft.com/office/drawing/2014/main" id="{D464E95D-E48E-46F8-AE4F-BEFECC93C1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6413500"/>
            <a:ext cx="82073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2000" dirty="0"/>
              <a:t>Site de la campagne: </a:t>
            </a:r>
            <a:r>
              <a:rPr lang="fr-FR" altLang="fr-FR" sz="2000" dirty="0">
                <a:solidFill>
                  <a:srgbClr val="FFFF0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https://www.imcce.fr/recherche/campagnes-observations/</a:t>
            </a:r>
            <a:endParaRPr lang="fr-FR" altLang="fr-FR" sz="2000" dirty="0">
              <a:solidFill>
                <a:srgbClr val="FFFF00"/>
              </a:solidFill>
            </a:endParaRPr>
          </a:p>
        </p:txBody>
      </p:sp>
      <p:sp>
        <p:nvSpPr>
          <p:cNvPr id="31753" name="ZoneTexte 10">
            <a:extLst>
              <a:ext uri="{FF2B5EF4-FFF2-40B4-BE49-F238E27FC236}">
                <a16:creationId xmlns:a16="http://schemas.microsoft.com/office/drawing/2014/main" id="{3E4DECF3-09A3-46DA-AB77-F230FAA845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7425" y="5661025"/>
            <a:ext cx="764587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2800" dirty="0"/>
              <a:t>Nombre de phénomènes observables chaque semaine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60330D1E-0FC9-4D0E-B164-BCCB36AB53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032" y="761323"/>
            <a:ext cx="7244376" cy="4903641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267C38A9-E20E-4FFA-82D1-54085F67CF63}"/>
              </a:ext>
            </a:extLst>
          </p:cNvPr>
          <p:cNvSpPr txBox="1"/>
          <p:nvPr/>
        </p:nvSpPr>
        <p:spPr>
          <a:xfrm>
            <a:off x="2272689" y="1084674"/>
            <a:ext cx="46755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>
                <a:solidFill>
                  <a:schemeClr val="bg2">
                    <a:lumMod val="90000"/>
                    <a:lumOff val="10000"/>
                  </a:schemeClr>
                </a:solidFill>
              </a:rPr>
              <a:t>Éclipses des satellites Amalthée et Thébé</a:t>
            </a:r>
          </a:p>
        </p:txBody>
      </p:sp>
    </p:spTree>
    <p:extLst>
      <p:ext uri="{BB962C8B-B14F-4D97-AF65-F5344CB8AC3E}">
        <p14:creationId xmlns:p14="http://schemas.microsoft.com/office/powerpoint/2010/main" val="2999239434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A65C1CA-F77A-4428-A5B5-B8545EDEDB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fr-FR" dirty="0"/>
          </a:p>
        </p:txBody>
      </p:sp>
      <p:sp>
        <p:nvSpPr>
          <p:cNvPr id="25603" name="Espace réservé du contenu 2">
            <a:extLst>
              <a:ext uri="{FF2B5EF4-FFF2-40B4-BE49-F238E27FC236}">
                <a16:creationId xmlns:a16="http://schemas.microsoft.com/office/drawing/2014/main" id="{186B0C5B-8B9A-490E-AE15-F4F754FFBA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2" y="6262067"/>
            <a:ext cx="8604448" cy="695325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fr-FR" altLang="fr-FR" dirty="0">
                <a:solidFill>
                  <a:schemeClr val="tx1"/>
                </a:solidFill>
              </a:rPr>
              <a:t>Périodes favorables  soit à l’hémisphère Nord, soit à l’hémisphère Sud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C821AC6-5930-4CA9-ADAA-D78D7226F00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1400">
                <a:solidFill>
                  <a:srgbClr val="FF9900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1400">
                <a:solidFill>
                  <a:srgbClr val="FF9900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1400">
                <a:solidFill>
                  <a:srgbClr val="FF9900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1400">
                <a:solidFill>
                  <a:srgbClr val="FF9900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1400">
                <a:solidFill>
                  <a:srgbClr val="FF9900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9900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9900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9900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9900"/>
                </a:solidFill>
                <a:latin typeface="Comic Sans MS" panose="030F0702030302020204" pitchFamily="66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D863126-2B77-43B6-B553-437316E36438}" type="slidenum">
              <a:rPr kumimoji="0" lang="fr-FR" altLang="fr-FR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fr-FR" altLang="fr-FR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59A3602D-8DD5-43FB-A0ED-6246E86D47C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5795651"/>
              </p:ext>
            </p:extLst>
          </p:nvPr>
        </p:nvGraphicFramePr>
        <p:xfrm>
          <a:off x="1619672" y="1124744"/>
          <a:ext cx="6552728" cy="42628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20280">
                  <a:extLst>
                    <a:ext uri="{9D8B030D-6E8A-4147-A177-3AD203B41FA5}">
                      <a16:colId xmlns:a16="http://schemas.microsoft.com/office/drawing/2014/main" val="3681951876"/>
                    </a:ext>
                  </a:extLst>
                </a:gridCol>
                <a:gridCol w="4032448">
                  <a:extLst>
                    <a:ext uri="{9D8B030D-6E8A-4147-A177-3AD203B41FA5}">
                      <a16:colId xmlns:a16="http://schemas.microsoft.com/office/drawing/2014/main" val="3265101423"/>
                    </a:ext>
                  </a:extLst>
                </a:gridCol>
              </a:tblGrid>
              <a:tr h="576064">
                <a:tc>
                  <a:txBody>
                    <a:bodyPr/>
                    <a:lstStyle/>
                    <a:p>
                      <a:r>
                        <a:rPr lang="fr-FR" sz="2400" dirty="0"/>
                        <a:t>Période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2400" dirty="0"/>
                        <a:t>Déclinaison de Jupiter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4016955"/>
                  </a:ext>
                </a:extLst>
              </a:tr>
              <a:tr h="526687">
                <a:tc>
                  <a:txBody>
                    <a:bodyPr/>
                    <a:lstStyle/>
                    <a:p>
                      <a:r>
                        <a:rPr lang="fr-FR" sz="2400" dirty="0"/>
                        <a:t>1990-1991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2400" dirty="0"/>
                        <a:t>+18° à +20°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2913385"/>
                  </a:ext>
                </a:extLst>
              </a:tr>
              <a:tr h="526687">
                <a:tc>
                  <a:txBody>
                    <a:bodyPr/>
                    <a:lstStyle/>
                    <a:p>
                      <a:r>
                        <a:rPr lang="fr-FR" sz="2400" dirty="0"/>
                        <a:t>1997-1998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2400" dirty="0"/>
                        <a:t>-18° à -4°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3948501"/>
                  </a:ext>
                </a:extLst>
              </a:tr>
              <a:tr h="526687">
                <a:tc>
                  <a:txBody>
                    <a:bodyPr/>
                    <a:lstStyle/>
                    <a:p>
                      <a:r>
                        <a:rPr lang="fr-FR" sz="2400" dirty="0"/>
                        <a:t>2002-2003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2400" dirty="0"/>
                        <a:t>+23° à +18°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7536436"/>
                  </a:ext>
                </a:extLst>
              </a:tr>
              <a:tr h="526687">
                <a:tc>
                  <a:txBody>
                    <a:bodyPr/>
                    <a:lstStyle/>
                    <a:p>
                      <a:r>
                        <a:rPr lang="fr-FR" sz="2400" dirty="0"/>
                        <a:t>2009-2010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2400" dirty="0"/>
                        <a:t>-20° à -10°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1795960"/>
                  </a:ext>
                </a:extLst>
              </a:tr>
              <a:tr h="526687">
                <a:tc>
                  <a:txBody>
                    <a:bodyPr/>
                    <a:lstStyle/>
                    <a:p>
                      <a:r>
                        <a:rPr lang="fr-FR" sz="2400" dirty="0"/>
                        <a:t>2014-2015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2400" dirty="0"/>
                        <a:t>+23° à +15°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50874318"/>
                  </a:ext>
                </a:extLst>
              </a:tr>
              <a:tr h="526687">
                <a:tc>
                  <a:txBody>
                    <a:bodyPr/>
                    <a:lstStyle/>
                    <a:p>
                      <a:r>
                        <a:rPr lang="fr-FR" sz="2400" dirty="0"/>
                        <a:t>2020-2021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2400" dirty="0"/>
                        <a:t>-20° à -5°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1958604"/>
                  </a:ext>
                </a:extLst>
              </a:tr>
              <a:tr h="526687">
                <a:tc>
                  <a:txBody>
                    <a:bodyPr/>
                    <a:lstStyle/>
                    <a:p>
                      <a:r>
                        <a:rPr lang="fr-FR" sz="2400" dirty="0"/>
                        <a:t>2026-2027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2400" dirty="0"/>
                        <a:t>+20° à +5°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9810128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>
            <a:extLst>
              <a:ext uri="{FF2B5EF4-FFF2-40B4-BE49-F238E27FC236}">
                <a16:creationId xmlns:a16="http://schemas.microsoft.com/office/drawing/2014/main" id="{89D675DA-04ED-4654-BE8A-B605C875FC6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 sz="3200" dirty="0">
                <a:solidFill>
                  <a:schemeClr val="bg1"/>
                </a:solidFill>
                <a:latin typeface="Garamond" panose="02020404030301010803" pitchFamily="18" charset="0"/>
              </a:rPr>
              <a:t>Les satellites « galiléens » : des petites planètes</a:t>
            </a:r>
            <a:br>
              <a:rPr lang="fr-FR" altLang="fr-FR" sz="3200" dirty="0">
                <a:solidFill>
                  <a:schemeClr val="bg1"/>
                </a:solidFill>
                <a:latin typeface="Garamond" panose="02020404030301010803" pitchFamily="18" charset="0"/>
              </a:rPr>
            </a:br>
            <a:r>
              <a:rPr lang="fr-FR" altLang="fr-FR" sz="3200" dirty="0">
                <a:solidFill>
                  <a:schemeClr val="bg1"/>
                </a:solidFill>
                <a:latin typeface="Garamond" panose="02020404030301010803" pitchFamily="18" charset="0"/>
              </a:rPr>
              <a:t>Les satellites « intérieurs »: des gros cailloux</a:t>
            </a:r>
          </a:p>
        </p:txBody>
      </p:sp>
      <p:sp>
        <p:nvSpPr>
          <p:cNvPr id="35843" name="Rectangle 3">
            <a:extLst>
              <a:ext uri="{FF2B5EF4-FFF2-40B4-BE49-F238E27FC236}">
                <a16:creationId xmlns:a16="http://schemas.microsoft.com/office/drawing/2014/main" id="{318C23CD-9FE7-4F11-B57A-7AAB7719B0D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 altLang="fr-FR"/>
          </a:p>
        </p:txBody>
      </p:sp>
      <p:pic>
        <p:nvPicPr>
          <p:cNvPr id="35844" name="Picture 6" descr="Jupiter_Galileens">
            <a:extLst>
              <a:ext uri="{FF2B5EF4-FFF2-40B4-BE49-F238E27FC236}">
                <a16:creationId xmlns:a16="http://schemas.microsoft.com/office/drawing/2014/main" id="{21E7B98A-3F5E-4A45-B764-8EBBFA4BAC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54214"/>
            <a:ext cx="8201958" cy="2492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5" name="Picture 7" descr="satellites-galileens0">
            <a:extLst>
              <a:ext uri="{FF2B5EF4-FFF2-40B4-BE49-F238E27FC236}">
                <a16:creationId xmlns:a16="http://schemas.microsoft.com/office/drawing/2014/main" id="{9E2B93F3-16F3-4F32-BE33-299429946F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829" y="1557338"/>
            <a:ext cx="7659710" cy="241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862E382-B32E-47F5-89CF-7FB28DDA3DB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1400">
                <a:solidFill>
                  <a:srgbClr val="FF9900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1400">
                <a:solidFill>
                  <a:srgbClr val="FF9900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1400">
                <a:solidFill>
                  <a:srgbClr val="FF9900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1400">
                <a:solidFill>
                  <a:srgbClr val="FF9900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1400">
                <a:solidFill>
                  <a:srgbClr val="FF9900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9900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9900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9900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9900"/>
                </a:solidFill>
                <a:latin typeface="Comic Sans MS" panose="030F0702030302020204" pitchFamily="66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2B23025-E309-4F2B-8E01-FBEC2406289B}" type="slidenum">
              <a:rPr kumimoji="0" lang="fr-FR" altLang="fr-FR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fr-FR" altLang="fr-FR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8677" name="Rectangle 6">
            <a:extLst>
              <a:ext uri="{FF2B5EF4-FFF2-40B4-BE49-F238E27FC236}">
                <a16:creationId xmlns:a16="http://schemas.microsoft.com/office/drawing/2014/main" id="{9FD9A05B-1E0A-4ACE-98E6-D24A246DCD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9416" y="6031468"/>
            <a:ext cx="85058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rgbClr val="FF9900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1400">
                <a:solidFill>
                  <a:srgbClr val="FF9900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1400">
                <a:solidFill>
                  <a:srgbClr val="FF9900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1400">
                <a:solidFill>
                  <a:srgbClr val="FF9900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1400">
                <a:solidFill>
                  <a:srgbClr val="FF9900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9900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9900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9900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9900"/>
                </a:solidFill>
                <a:latin typeface="Comic Sans MS" panose="030F0702030302020204" pitchFamily="66" charset="0"/>
              </a:defRPr>
            </a:lvl9pPr>
          </a:lstStyle>
          <a:p>
            <a:pPr lvl="0" eaLnBrk="1" hangingPunct="1">
              <a:defRPr/>
            </a:pPr>
            <a:r>
              <a:rPr lang="fr-FR" altLang="fr-FR" sz="1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https://www.imcce.fr/recherche/campagnes-observations/phemus/phemu#1</a:t>
            </a:r>
            <a:endParaRPr kumimoji="0" lang="fr-FR" altLang="fr-FR" sz="1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 2">
            <a:hlinkClick r:id="rId2"/>
            <a:extLst>
              <a:ext uri="{FF2B5EF4-FFF2-40B4-BE49-F238E27FC236}">
                <a16:creationId xmlns:a16="http://schemas.microsoft.com/office/drawing/2014/main" id="{2D590F81-F894-43D7-B4C2-3B94B29AED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11469"/>
            <a:ext cx="9144000" cy="4635062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9EF8F0F5-32A7-46E4-A13C-FBE3FD82E7B2}"/>
              </a:ext>
            </a:extLst>
          </p:cNvPr>
          <p:cNvSpPr txBox="1"/>
          <p:nvPr/>
        </p:nvSpPr>
        <p:spPr>
          <a:xfrm>
            <a:off x="1114956" y="260648"/>
            <a:ext cx="71294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>
                <a:solidFill>
                  <a:schemeClr val="bg1"/>
                </a:solidFill>
              </a:rPr>
              <a:t>Le site web consacré à la campagne Phemu26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2155570-0F98-4A3F-9883-C5C49E5DA6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3336" y="184666"/>
            <a:ext cx="8153400" cy="533400"/>
          </a:xfrm>
        </p:spPr>
        <p:txBody>
          <a:bodyPr/>
          <a:lstStyle/>
          <a:p>
            <a:pPr>
              <a:defRPr/>
            </a:pPr>
            <a:r>
              <a:rPr lang="fr-FR" sz="2800" dirty="0">
                <a:solidFill>
                  <a:schemeClr val="bg1"/>
                </a:solidFill>
                <a:effectLst/>
              </a:rPr>
              <a:t>Trouver les phénomènes observables pour votre site</a:t>
            </a:r>
          </a:p>
        </p:txBody>
      </p:sp>
      <p:sp>
        <p:nvSpPr>
          <p:cNvPr id="29699" name="Espace réservé du contenu 2">
            <a:extLst>
              <a:ext uri="{FF2B5EF4-FFF2-40B4-BE49-F238E27FC236}">
                <a16:creationId xmlns:a16="http://schemas.microsoft.com/office/drawing/2014/main" id="{95CA5C04-3568-4BD1-A16A-229CF373EC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alt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1264A88-8106-4A5C-9817-8754368CE45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1400">
                <a:solidFill>
                  <a:srgbClr val="FF9900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1400">
                <a:solidFill>
                  <a:srgbClr val="FF9900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1400">
                <a:solidFill>
                  <a:srgbClr val="FF9900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1400">
                <a:solidFill>
                  <a:srgbClr val="FF9900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1400">
                <a:solidFill>
                  <a:srgbClr val="FF9900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9900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9900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9900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9900"/>
                </a:solidFill>
                <a:latin typeface="Comic Sans MS" panose="030F0702030302020204" pitchFamily="66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71C3F45-B0E3-4899-87B7-012FDC36ABCF}" type="slidenum">
              <a:rPr kumimoji="0" lang="fr-FR" altLang="fr-FR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fr-FR" altLang="fr-FR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29701" name="Picture 2" descr="C:\Colloques-seminaires\phemu\phemu15-multisat-html.jpg">
            <a:hlinkClick r:id="rId2"/>
            <a:extLst>
              <a:ext uri="{FF2B5EF4-FFF2-40B4-BE49-F238E27FC236}">
                <a16:creationId xmlns:a16="http://schemas.microsoft.com/office/drawing/2014/main" id="{E0F2F2A9-1AA1-4235-B7B3-B121DDD5FE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" y="933450"/>
            <a:ext cx="8172450" cy="5015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B11D86D8-2198-4F83-85C6-B6779D972461}"/>
              </a:ext>
            </a:extLst>
          </p:cNvPr>
          <p:cNvSpPr txBox="1"/>
          <p:nvPr/>
        </p:nvSpPr>
        <p:spPr>
          <a:xfrm>
            <a:off x="1066800" y="5977433"/>
            <a:ext cx="76163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Lien vers le site: </a:t>
            </a:r>
          </a:p>
          <a:p>
            <a:r>
              <a:rPr lang="fr-FR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https://www.sai.msu.ru/neb/nss/html/multisat/nsszph5he.htm</a:t>
            </a:r>
            <a:endParaRPr lang="fr-FR" sz="20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re 1">
            <a:extLst>
              <a:ext uri="{FF2B5EF4-FFF2-40B4-BE49-F238E27FC236}">
                <a16:creationId xmlns:a16="http://schemas.microsoft.com/office/drawing/2014/main" id="{16834348-28AB-4386-8F7B-433FFBEEED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600" y="159296"/>
            <a:ext cx="8153400" cy="533400"/>
          </a:xfrm>
        </p:spPr>
        <p:txBody>
          <a:bodyPr/>
          <a:lstStyle/>
          <a:p>
            <a:pPr eaLnBrk="1">
              <a:defRPr/>
            </a:pPr>
            <a:r>
              <a:rPr lang="fr-FR" sz="3200" dirty="0">
                <a:solidFill>
                  <a:schemeClr val="bg1"/>
                </a:solidFill>
                <a:effectLst/>
              </a:rPr>
              <a:t>L’observation des phénomènes mutuels</a:t>
            </a:r>
          </a:p>
        </p:txBody>
      </p:sp>
      <p:sp>
        <p:nvSpPr>
          <p:cNvPr id="31747" name="Espace réservé du contenu 2">
            <a:extLst>
              <a:ext uri="{FF2B5EF4-FFF2-40B4-BE49-F238E27FC236}">
                <a16:creationId xmlns:a16="http://schemas.microsoft.com/office/drawing/2014/main" id="{05928785-8662-4FDB-88E2-ACC42D1CB6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/>
            <a:r>
              <a:rPr lang="fr-FR" altLang="fr-FR" sz="2400" dirty="0">
                <a:latin typeface="Arial" panose="020B0604020202020204" pitchFamily="34" charset="0"/>
                <a:cs typeface="Arial" panose="020B0604020202020204" pitchFamily="34" charset="0"/>
              </a:rPr>
              <a:t>C’est une observation photométrique</a:t>
            </a:r>
          </a:p>
          <a:p>
            <a:pPr eaLnBrk="1"/>
            <a:endParaRPr lang="fr-FR" altLang="fr-F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/>
            <a:r>
              <a:rPr lang="fr-FR" altLang="fr-FR" sz="2400" dirty="0">
                <a:latin typeface="Arial" panose="020B0604020202020204" pitchFamily="34" charset="0"/>
                <a:cs typeface="Arial" panose="020B0604020202020204" pitchFamily="34" charset="0"/>
              </a:rPr>
              <a:t>Elle doit être datée en UTC à mieux que 0.1 s</a:t>
            </a:r>
          </a:p>
          <a:p>
            <a:pPr eaLnBrk="1"/>
            <a:endParaRPr lang="fr-FR" altLang="fr-F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/>
            <a:r>
              <a:rPr lang="fr-FR" altLang="fr-FR" sz="2400" dirty="0">
                <a:latin typeface="Arial" panose="020B0604020202020204" pitchFamily="34" charset="0"/>
                <a:cs typeface="Arial" panose="020B0604020202020204" pitchFamily="34" charset="0"/>
              </a:rPr>
              <a:t>On observe le phénomène et les satellites proches</a:t>
            </a:r>
          </a:p>
          <a:p>
            <a:pPr eaLnBrk="1"/>
            <a:endParaRPr lang="fr-FR" altLang="fr-F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/>
            <a:r>
              <a:rPr lang="fr-FR" sz="2400" dirty="0">
                <a:latin typeface="Arial" pitchFamily="34"/>
                <a:cs typeface="Arial" pitchFamily="34"/>
              </a:rPr>
              <a:t>Un même phénomène est observable par tous les observateurs d’un même hémisphère terrestre</a:t>
            </a:r>
          </a:p>
          <a:p>
            <a:pPr eaLnBrk="1"/>
            <a:endParaRPr lang="fr-FR" altLang="fr-FR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rgbClr val="000099"/>
            </a:gs>
            <a:gs pos="100000">
              <a:schemeClr val="accent2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hlinkClick r:id="rId2"/>
            <a:extLst>
              <a:ext uri="{FF2B5EF4-FFF2-40B4-BE49-F238E27FC236}">
                <a16:creationId xmlns:a16="http://schemas.microsoft.com/office/drawing/2014/main" id="{9FE90103-BF55-4945-80C5-AED69FF5FE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420" y="847415"/>
            <a:ext cx="8460887" cy="4896544"/>
          </a:xfrm>
          <a:prstGeom prst="rect">
            <a:avLst/>
          </a:prstGeom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2889FB5-6C43-42B8-B88E-FE5FD5AA56F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1400">
                <a:solidFill>
                  <a:srgbClr val="FF9900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1400">
                <a:solidFill>
                  <a:srgbClr val="FF9900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1400">
                <a:solidFill>
                  <a:srgbClr val="FF9900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1400">
                <a:solidFill>
                  <a:srgbClr val="FF9900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1400">
                <a:solidFill>
                  <a:srgbClr val="FF9900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9900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9900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9900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9900"/>
                </a:solidFill>
                <a:latin typeface="Comic Sans MS" panose="030F0702030302020204" pitchFamily="66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D79873E-4EF6-4BBD-A941-167B8D051932}" type="slidenum">
              <a:rPr kumimoji="0" lang="fr-FR" altLang="fr-FR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fr-FR" altLang="fr-FR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01445" name="Rectangle 5">
            <a:extLst>
              <a:ext uri="{FF2B5EF4-FFF2-40B4-BE49-F238E27FC236}">
                <a16:creationId xmlns:a16="http://schemas.microsoft.com/office/drawing/2014/main" id="{B88C57A3-7BA9-4A96-82C1-C52FE8E8CD8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fr-FR" sz="3200" dirty="0">
                <a:solidFill>
                  <a:schemeClr val="bg1"/>
                </a:solidFill>
              </a:rPr>
              <a:t>Un site web d’éphémérides des satellites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2B8C237-ACA8-4058-AF1B-F3B5EAC9F6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496" y="6056312"/>
            <a:ext cx="9289032" cy="685056"/>
          </a:xfrm>
        </p:spPr>
        <p:txBody>
          <a:bodyPr/>
          <a:lstStyle/>
          <a:p>
            <a:pPr marL="0" indent="0">
              <a:buNone/>
            </a:pPr>
            <a:r>
              <a:rPr lang="fr-FR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https://www.sai.msu.ru/neb/nss/html/multisat/nssima5he.htm</a:t>
            </a:r>
            <a:endParaRPr lang="fr-FR" sz="24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080A6C4-2747-4F63-92FF-233912D50D7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1400">
                <a:solidFill>
                  <a:srgbClr val="FF9900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1400">
                <a:solidFill>
                  <a:srgbClr val="FF9900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1400">
                <a:solidFill>
                  <a:srgbClr val="FF9900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1400">
                <a:solidFill>
                  <a:srgbClr val="FF9900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1400">
                <a:solidFill>
                  <a:srgbClr val="FF9900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9900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9900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9900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9900"/>
                </a:solidFill>
                <a:latin typeface="Comic Sans MS" panose="030F0702030302020204" pitchFamily="66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E0D31D5-87BD-4C92-93E1-80CFD34E1486}" type="slidenum">
              <a:rPr kumimoji="0" lang="fr-FR" altLang="fr-FR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fr-FR" altLang="fr-FR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05541" name="Rectangle 5">
            <a:extLst>
              <a:ext uri="{FF2B5EF4-FFF2-40B4-BE49-F238E27FC236}">
                <a16:creationId xmlns:a16="http://schemas.microsoft.com/office/drawing/2014/main" id="{FAD173BE-5BA5-4FEB-9F0E-2EFCC3E2BF1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fr-FR"/>
          </a:p>
        </p:txBody>
      </p:sp>
      <p:pic>
        <p:nvPicPr>
          <p:cNvPr id="22532" name="Picture 4" descr="page-web-config3">
            <a:extLst>
              <a:ext uri="{FF2B5EF4-FFF2-40B4-BE49-F238E27FC236}">
                <a16:creationId xmlns:a16="http://schemas.microsoft.com/office/drawing/2014/main" id="{3C0EEF58-E57F-4030-A641-678DA932173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19050"/>
            <a:ext cx="9144000" cy="6858000"/>
          </a:xfr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5" name="Espace réservé du contenu 2">
            <a:extLst>
              <a:ext uri="{FF2B5EF4-FFF2-40B4-BE49-F238E27FC236}">
                <a16:creationId xmlns:a16="http://schemas.microsoft.com/office/drawing/2014/main" id="{1ED71AD0-C7CE-4F9A-A6C5-778BC9573437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fr-FR" altLang="fr-FR"/>
          </a:p>
        </p:txBody>
      </p:sp>
      <p:sp>
        <p:nvSpPr>
          <p:cNvPr id="69636" name="Espace réservé du numéro de diapositive 3">
            <a:extLst>
              <a:ext uri="{FF2B5EF4-FFF2-40B4-BE49-F238E27FC236}">
                <a16:creationId xmlns:a16="http://schemas.microsoft.com/office/drawing/2014/main" id="{451744C0-20F1-4E29-9D6F-56733A59E0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56481" y="6247081"/>
            <a:ext cx="2128320" cy="47088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656650" algn="l"/>
                <a:tab pos="1313299" algn="l"/>
                <a:tab pos="1969949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marL="673930" indent="-259204"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656650" algn="l"/>
                <a:tab pos="1313299" algn="l"/>
                <a:tab pos="1969949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marL="1036815" indent="-207363"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656650" algn="l"/>
                <a:tab pos="1313299" algn="l"/>
                <a:tab pos="1969949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marL="1451541" indent="-207363"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656650" algn="l"/>
                <a:tab pos="1313299" algn="l"/>
                <a:tab pos="1969949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marL="1866268" indent="-207363"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656650" algn="l"/>
                <a:tab pos="1313299" algn="l"/>
                <a:tab pos="1969949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280994" indent="-207363" defTabSz="407526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656650" algn="l"/>
                <a:tab pos="1313299" algn="l"/>
                <a:tab pos="1969949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695720" indent="-207363" defTabSz="407526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656650" algn="l"/>
                <a:tab pos="1313299" algn="l"/>
                <a:tab pos="1969949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110446" indent="-207363" defTabSz="407526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656650" algn="l"/>
                <a:tab pos="1313299" algn="l"/>
                <a:tab pos="1969949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525172" indent="-207363" defTabSz="407526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656650" algn="l"/>
                <a:tab pos="1313299" algn="l"/>
                <a:tab pos="1969949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marL="0" marR="0" lvl="0" indent="0" algn="l" defTabSz="407526" rtl="0" eaLnBrk="1" fontAlgn="base" latinLnBrk="0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656650" algn="l"/>
                <a:tab pos="1313299" algn="l"/>
                <a:tab pos="1969949" algn="l"/>
              </a:tabLst>
              <a:defRPr/>
            </a:pPr>
            <a:fld id="{53DBC874-8CB2-4EC2-A35E-D1DFA02C83B8}" type="slidenum">
              <a:rPr kumimoji="0" lang="fr-FR" altLang="fr-FR" sz="127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Gothic" panose="020B0609070205080204" pitchFamily="49" charset="-128"/>
                <a:cs typeface="Lucida Sans Unicode" panose="020B0602030504020204" pitchFamily="34" charset="0"/>
              </a:rPr>
              <a:pPr marL="0" marR="0" lvl="0" indent="0" algn="l" defTabSz="407526" rtl="0" eaLnBrk="1" fontAlgn="base" latinLnBrk="0" hangingPunct="0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anose="05000000000000000000" pitchFamily="2" charset="2"/>
                <a:buNone/>
                <a:tabLst>
                  <a:tab pos="656650" algn="l"/>
                  <a:tab pos="1313299" algn="l"/>
                  <a:tab pos="1969949" algn="l"/>
                </a:tabLst>
                <a:defRPr/>
              </a:pPr>
              <a:t>25</a:t>
            </a:fld>
            <a:endParaRPr kumimoji="0" lang="fr-FR" altLang="fr-FR" sz="127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S Gothic" panose="020B0609070205080204" pitchFamily="49" charset="-128"/>
              <a:cs typeface="Lucida Sans Unicode" panose="020B0602030504020204" pitchFamily="34" charset="0"/>
            </a:endParaRPr>
          </a:p>
        </p:txBody>
      </p:sp>
      <p:pic>
        <p:nvPicPr>
          <p:cNvPr id="69637" name="Picture 4">
            <a:extLst>
              <a:ext uri="{FF2B5EF4-FFF2-40B4-BE49-F238E27FC236}">
                <a16:creationId xmlns:a16="http://schemas.microsoft.com/office/drawing/2014/main" id="{5706390D-57F4-4BC2-A5FB-545F052D8C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194" y="1227600"/>
            <a:ext cx="7505280" cy="56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8" name="ZoneTexte 5">
            <a:extLst>
              <a:ext uri="{FF2B5EF4-FFF2-40B4-BE49-F238E27FC236}">
                <a16:creationId xmlns:a16="http://schemas.microsoft.com/office/drawing/2014/main" id="{BAE6D47C-2B5C-47D8-AA06-29EF4669E3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7624" y="5264392"/>
            <a:ext cx="7075954" cy="707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4" rIns="91429" bIns="45714">
            <a:spAutoFit/>
          </a:bodyPr>
          <a:lstStyle>
            <a:lvl1pPr>
              <a:buClr>
                <a:srgbClr val="000000"/>
              </a:buClr>
              <a:buSzPct val="45000"/>
              <a:buFont typeface="Wingdings" panose="05000000000000000000" pitchFamily="2" charset="2"/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marL="742950" indent="-285750">
              <a:buClr>
                <a:srgbClr val="000000"/>
              </a:buClr>
              <a:buSzPct val="45000"/>
              <a:buFont typeface="Wingdings" panose="05000000000000000000" pitchFamily="2" charset="2"/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marL="1143000" indent="-228600">
              <a:buClr>
                <a:srgbClr val="000000"/>
              </a:buClr>
              <a:buSzPct val="45000"/>
              <a:buFont typeface="Wingdings" panose="05000000000000000000" pitchFamily="2" charset="2"/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marL="1600200" indent="-228600">
              <a:buClr>
                <a:srgbClr val="000000"/>
              </a:buClr>
              <a:buSzPct val="45000"/>
              <a:buFont typeface="Wingdings" panose="05000000000000000000" pitchFamily="2" charset="2"/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marL="2057400" indent="-228600">
              <a:buClr>
                <a:srgbClr val="000000"/>
              </a:buClr>
              <a:buSzPct val="45000"/>
              <a:buFont typeface="Wingdings" panose="05000000000000000000" pitchFamily="2" charset="2"/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marL="0" marR="0" lvl="0" indent="0" algn="l" defTabSz="407526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/>
              <a:defRPr/>
            </a:pPr>
            <a:r>
              <a:rPr kumimoji="0" lang="fr-FR" alt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S Gothic" panose="020B0609070205080204" pitchFamily="49" charset="-128"/>
                <a:cs typeface="+mn-cs"/>
              </a:rPr>
              <a:t>Défocaliser est souvent un impératif pour éviter la saturation:</a:t>
            </a:r>
          </a:p>
          <a:p>
            <a:pPr marL="0" marR="0" lvl="0" indent="0" algn="l" defTabSz="407526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/>
              <a:defRPr/>
            </a:pPr>
            <a:r>
              <a:rPr lang="fr-FR" altLang="fr-FR" sz="2000" dirty="0">
                <a:solidFill>
                  <a:srgbClr val="FFFFFF"/>
                </a:solidFill>
              </a:rPr>
              <a:t>la photométrie est améliorée</a:t>
            </a:r>
            <a:endParaRPr kumimoji="0" lang="fr-FR" altLang="fr-FR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MS Gothic" panose="020B0609070205080204" pitchFamily="49" charset="-128"/>
              <a:cs typeface="+mn-cs"/>
            </a:endParaRPr>
          </a:p>
        </p:txBody>
      </p:sp>
      <p:sp>
        <p:nvSpPr>
          <p:cNvPr id="69634" name="Titre 1">
            <a:extLst>
              <a:ext uri="{FF2B5EF4-FFF2-40B4-BE49-F238E27FC236}">
                <a16:creationId xmlns:a16="http://schemas.microsoft.com/office/drawing/2014/main" id="{7E7775B2-152F-4F1F-A9F1-E2EDD1438FB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240" y="255177"/>
            <a:ext cx="8683201" cy="972423"/>
          </a:xfrm>
        </p:spPr>
        <p:txBody>
          <a:bodyPr/>
          <a:lstStyle/>
          <a:p>
            <a:r>
              <a:rPr lang="fr-FR" altLang="fr-FR" sz="2812" dirty="0">
                <a:solidFill>
                  <a:schemeClr val="bg1"/>
                </a:solidFill>
                <a:latin typeface="Garamond" panose="02020404030301010803" pitchFamily="18" charset="0"/>
              </a:rPr>
              <a:t>L’observation: un film de tout le phénomène </a:t>
            </a:r>
            <a:br>
              <a:rPr lang="fr-FR" altLang="fr-FR" sz="2812" dirty="0">
                <a:solidFill>
                  <a:schemeClr val="bg1"/>
                </a:solidFill>
                <a:latin typeface="Garamond" panose="02020404030301010803" pitchFamily="18" charset="0"/>
              </a:rPr>
            </a:br>
            <a:r>
              <a:rPr lang="fr-FR" altLang="fr-FR" sz="2812" dirty="0">
                <a:solidFill>
                  <a:schemeClr val="bg1"/>
                </a:solidFill>
                <a:latin typeface="Garamond" panose="02020404030301010803" pitchFamily="18" charset="0"/>
              </a:rPr>
              <a:t>et de plusieurs satellites qui serviront </a:t>
            </a:r>
            <a:r>
              <a:rPr lang="fr-FR" altLang="fr-FR" sz="2812">
                <a:solidFill>
                  <a:schemeClr val="bg1"/>
                </a:solidFill>
                <a:latin typeface="Garamond" panose="02020404030301010803" pitchFamily="18" charset="0"/>
              </a:rPr>
              <a:t>de référence </a:t>
            </a:r>
            <a:r>
              <a:rPr lang="fr-FR" altLang="fr-FR">
                <a:solidFill>
                  <a:schemeClr val="bg1"/>
                </a:solidFill>
                <a:latin typeface="Garamond" panose="02020404030301010803" pitchFamily="18" charset="0"/>
              </a:rPr>
              <a:t> </a:t>
            </a:r>
            <a:endParaRPr lang="fr-FR" altLang="fr-FR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Espace réservé du numéro de diapositive 3">
            <a:extLst>
              <a:ext uri="{FF2B5EF4-FFF2-40B4-BE49-F238E27FC236}">
                <a16:creationId xmlns:a16="http://schemas.microsoft.com/office/drawing/2014/main" id="{61173C1E-E6DB-4715-AC6F-C5E5F3B76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56481" y="6247081"/>
            <a:ext cx="2128320" cy="47088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656650" algn="l"/>
                <a:tab pos="1313299" algn="l"/>
                <a:tab pos="1969949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marL="673930" indent="-259204"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656650" algn="l"/>
                <a:tab pos="1313299" algn="l"/>
                <a:tab pos="1969949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marL="1036815" indent="-207363"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656650" algn="l"/>
                <a:tab pos="1313299" algn="l"/>
                <a:tab pos="1969949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marL="1451541" indent="-207363"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656650" algn="l"/>
                <a:tab pos="1313299" algn="l"/>
                <a:tab pos="1969949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marL="1866268" indent="-207363"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656650" algn="l"/>
                <a:tab pos="1313299" algn="l"/>
                <a:tab pos="1969949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280994" indent="-207363" defTabSz="407526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656650" algn="l"/>
                <a:tab pos="1313299" algn="l"/>
                <a:tab pos="1969949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695720" indent="-207363" defTabSz="407526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656650" algn="l"/>
                <a:tab pos="1313299" algn="l"/>
                <a:tab pos="1969949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110446" indent="-207363" defTabSz="407526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656650" algn="l"/>
                <a:tab pos="1313299" algn="l"/>
                <a:tab pos="1969949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525172" indent="-207363" defTabSz="407526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656650" algn="l"/>
                <a:tab pos="1313299" algn="l"/>
                <a:tab pos="1969949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marL="0" marR="0" lvl="0" indent="0" algn="l" defTabSz="407526" rtl="0" eaLnBrk="1" fontAlgn="base" latinLnBrk="0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656650" algn="l"/>
                <a:tab pos="1313299" algn="l"/>
                <a:tab pos="1969949" algn="l"/>
              </a:tabLst>
              <a:defRPr/>
            </a:pPr>
            <a:fld id="{B42318E2-54F6-4C92-8D8A-4A05D556AEE1}" type="slidenum">
              <a:rPr kumimoji="0" lang="fr-FR" altLang="fr-FR" sz="127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Gothic" panose="020B0609070205080204" pitchFamily="49" charset="-128"/>
                <a:cs typeface="Lucida Sans Unicode" panose="020B0602030504020204" pitchFamily="34" charset="0"/>
              </a:rPr>
              <a:pPr marL="0" marR="0" lvl="0" indent="0" algn="l" defTabSz="407526" rtl="0" eaLnBrk="1" fontAlgn="base" latinLnBrk="0" hangingPunct="0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anose="05000000000000000000" pitchFamily="2" charset="2"/>
                <a:buNone/>
                <a:tabLst>
                  <a:tab pos="656650" algn="l"/>
                  <a:tab pos="1313299" algn="l"/>
                  <a:tab pos="1969949" algn="l"/>
                </a:tabLst>
                <a:defRPr/>
              </a:pPr>
              <a:t>26</a:t>
            </a:fld>
            <a:endParaRPr kumimoji="0" lang="fr-FR" altLang="fr-FR" sz="127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S Gothic" panose="020B0609070205080204" pitchFamily="49" charset="-128"/>
              <a:cs typeface="Lucida Sans Unicode" panose="020B0602030504020204" pitchFamily="34" charset="0"/>
            </a:endParaRPr>
          </a:p>
        </p:txBody>
      </p:sp>
      <p:sp>
        <p:nvSpPr>
          <p:cNvPr id="68611" name="Rectangle 2">
            <a:extLst>
              <a:ext uri="{FF2B5EF4-FFF2-40B4-BE49-F238E27FC236}">
                <a16:creationId xmlns:a16="http://schemas.microsoft.com/office/drawing/2014/main" id="{210D41BE-4BBA-45DC-9375-1C06A476491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defTabSz="911534" eaLnBrk="1"/>
            <a:br>
              <a:rPr lang="fr-FR" altLang="fr-FR"/>
            </a:br>
            <a:endParaRPr lang="fr-FR" altLang="fr-FR"/>
          </a:p>
        </p:txBody>
      </p:sp>
      <p:sp>
        <p:nvSpPr>
          <p:cNvPr id="68612" name="Text Box 3">
            <a:extLst>
              <a:ext uri="{FF2B5EF4-FFF2-40B4-BE49-F238E27FC236}">
                <a16:creationId xmlns:a16="http://schemas.microsoft.com/office/drawing/2014/main" id="{A3B4DEBA-E35F-4D0F-B940-AD45424595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4290" y="228028"/>
            <a:ext cx="5979581" cy="584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74" tIns="45690" rIns="91374" bIns="45690">
            <a:spAutoFit/>
          </a:bodyPr>
          <a:lstStyle>
            <a:lvl1pPr>
              <a:buClr>
                <a:srgbClr val="000000"/>
              </a:buClr>
              <a:buSzPct val="45000"/>
              <a:buFont typeface="Wingdings" panose="05000000000000000000" pitchFamily="2" charset="2"/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marL="742950" indent="-285750">
              <a:buClr>
                <a:srgbClr val="000000"/>
              </a:buClr>
              <a:buSzPct val="45000"/>
              <a:buFont typeface="Wingdings" panose="05000000000000000000" pitchFamily="2" charset="2"/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marL="1143000" indent="-228600">
              <a:buClr>
                <a:srgbClr val="000000"/>
              </a:buClr>
              <a:buSzPct val="45000"/>
              <a:buFont typeface="Wingdings" panose="05000000000000000000" pitchFamily="2" charset="2"/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marL="1600200" indent="-228600">
              <a:buClr>
                <a:srgbClr val="000000"/>
              </a:buClr>
              <a:buSzPct val="45000"/>
              <a:buFont typeface="Wingdings" panose="05000000000000000000" pitchFamily="2" charset="2"/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marL="2057400" indent="-228600">
              <a:buClr>
                <a:srgbClr val="000000"/>
              </a:buClr>
              <a:buSzPct val="45000"/>
              <a:buFont typeface="Wingdings" panose="05000000000000000000" pitchFamily="2" charset="2"/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marL="0" marR="0" lvl="0" indent="0" algn="l" defTabSz="407526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/>
              <a:defRPr/>
            </a:pPr>
            <a:r>
              <a:rPr lang="fr-FR" altLang="fr-FR" sz="3200" b="1" dirty="0">
                <a:solidFill>
                  <a:schemeClr val="bg1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Défocaliser légèrement les </a:t>
            </a:r>
            <a:r>
              <a:rPr lang="fr-FR" altLang="fr-FR" sz="2812" b="1" dirty="0">
                <a:solidFill>
                  <a:schemeClr val="bg1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images</a:t>
            </a:r>
            <a:endParaRPr kumimoji="0" lang="fr-FR" altLang="fr-FR" sz="2812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aramond" panose="02020404030301010803" pitchFamily="18" charset="0"/>
              <a:cs typeface="Times New Roman" panose="02020603050405020304" pitchFamily="18" charset="0"/>
            </a:endParaRPr>
          </a:p>
        </p:txBody>
      </p:sp>
      <p:sp>
        <p:nvSpPr>
          <p:cNvPr id="68613" name="Text Box 5">
            <a:extLst>
              <a:ext uri="{FF2B5EF4-FFF2-40B4-BE49-F238E27FC236}">
                <a16:creationId xmlns:a16="http://schemas.microsoft.com/office/drawing/2014/main" id="{7AACF8EF-5A8B-480E-B600-E832F209F7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4401" y="4919400"/>
            <a:ext cx="8137440" cy="1180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74" tIns="45690" rIns="91374" bIns="45690">
            <a:spAutoFit/>
          </a:bodyPr>
          <a:lstStyle>
            <a:lvl1pPr>
              <a:buClr>
                <a:srgbClr val="000000"/>
              </a:buClr>
              <a:buSzPct val="45000"/>
              <a:buFont typeface="Wingdings" panose="05000000000000000000" pitchFamily="2" charset="2"/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marL="742950" indent="-285750">
              <a:buClr>
                <a:srgbClr val="000000"/>
              </a:buClr>
              <a:buSzPct val="45000"/>
              <a:buFont typeface="Wingdings" panose="05000000000000000000" pitchFamily="2" charset="2"/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marL="1143000" indent="-228600">
              <a:buClr>
                <a:srgbClr val="000000"/>
              </a:buClr>
              <a:buSzPct val="45000"/>
              <a:buFont typeface="Wingdings" panose="05000000000000000000" pitchFamily="2" charset="2"/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marL="1600200" indent="-228600">
              <a:buClr>
                <a:srgbClr val="000000"/>
              </a:buClr>
              <a:buSzPct val="45000"/>
              <a:buFont typeface="Wingdings" panose="05000000000000000000" pitchFamily="2" charset="2"/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marL="2057400" indent="-228600">
              <a:buClr>
                <a:srgbClr val="000000"/>
              </a:buClr>
              <a:buSzPct val="45000"/>
              <a:buFont typeface="Wingdings" panose="05000000000000000000" pitchFamily="2" charset="2"/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marL="0" marR="0" lvl="0" indent="0" algn="l" defTabSz="407526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/>
              <a:defRPr/>
            </a:pPr>
            <a:r>
              <a:rPr kumimoji="0" lang="fr-FR" altLang="fr-FR" sz="2358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MS Gothic" panose="020B0609070205080204" pitchFamily="49" charset="-128"/>
                <a:cs typeface="+mn-cs"/>
              </a:rPr>
              <a:t>-Les images des satellites ont été légèrement défocalisées pour éviter la saturation du récepteur</a:t>
            </a:r>
          </a:p>
          <a:p>
            <a:pPr marL="0" marR="0" lvl="0" indent="0" algn="l" defTabSz="407526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/>
              <a:defRPr/>
            </a:pPr>
            <a:r>
              <a:rPr kumimoji="0" lang="fr-FR" altLang="fr-FR" sz="2358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MS Gothic" panose="020B0609070205080204" pitchFamily="49" charset="-128"/>
                <a:cs typeface="+mn-cs"/>
              </a:rPr>
              <a:t>-Attention à la saturation lorsque les images se superposent</a:t>
            </a:r>
          </a:p>
        </p:txBody>
      </p:sp>
      <p:pic>
        <p:nvPicPr>
          <p:cNvPr id="68614" name="Picture 6" descr="2oe3">
            <a:extLst>
              <a:ext uri="{FF2B5EF4-FFF2-40B4-BE49-F238E27FC236}">
                <a16:creationId xmlns:a16="http://schemas.microsoft.com/office/drawing/2014/main" id="{CF6DAA84-3E66-4769-911A-DDD5FB7FE722}"/>
              </a:ext>
            </a:extLst>
          </p:cNvPr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73761" y="707401"/>
            <a:ext cx="4580640" cy="4109760"/>
          </a:xfrm>
        </p:spPr>
      </p:pic>
    </p:spTree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Espace réservé du numéro de diapositive 3">
            <a:extLst>
              <a:ext uri="{FF2B5EF4-FFF2-40B4-BE49-F238E27FC236}">
                <a16:creationId xmlns:a16="http://schemas.microsoft.com/office/drawing/2014/main" id="{64E08D09-08A3-4756-BD1A-A93AA8B4D1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56481" y="6247081"/>
            <a:ext cx="2128320" cy="47088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656650" algn="l"/>
                <a:tab pos="1313299" algn="l"/>
                <a:tab pos="1969949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marL="673930" indent="-259204" eaLnBrk="0">
              <a:tabLst>
                <a:tab pos="656650" algn="l"/>
                <a:tab pos="1313299" algn="l"/>
                <a:tab pos="1969949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marL="1036815" indent="-207363" eaLnBrk="0">
              <a:tabLst>
                <a:tab pos="656650" algn="l"/>
                <a:tab pos="1313299" algn="l"/>
                <a:tab pos="1969949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marL="1451541" indent="-207363" eaLnBrk="0">
              <a:tabLst>
                <a:tab pos="656650" algn="l"/>
                <a:tab pos="1313299" algn="l"/>
                <a:tab pos="1969949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marL="1866268" indent="-207363" eaLnBrk="0">
              <a:tabLst>
                <a:tab pos="656650" algn="l"/>
                <a:tab pos="1313299" algn="l"/>
                <a:tab pos="1969949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280994" indent="-207363" defTabSz="407526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656650" algn="l"/>
                <a:tab pos="1313299" algn="l"/>
                <a:tab pos="1969949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695720" indent="-207363" defTabSz="407526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656650" algn="l"/>
                <a:tab pos="1313299" algn="l"/>
                <a:tab pos="1969949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110446" indent="-207363" defTabSz="407526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656650" algn="l"/>
                <a:tab pos="1313299" algn="l"/>
                <a:tab pos="1969949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525172" indent="-207363" defTabSz="407526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656650" algn="l"/>
                <a:tab pos="1313299" algn="l"/>
                <a:tab pos="1969949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algn="l" defTabSz="407526" eaLnBrk="1">
              <a:buClr>
                <a:srgbClr val="000000"/>
              </a:buClr>
              <a:buSzPct val="45000"/>
            </a:pPr>
            <a:fld id="{5ABEFDEC-AEB5-4CE5-BFF2-3977EF83D347}" type="slidenum">
              <a:rPr lang="fr-FR" altLang="fr-FR">
                <a:solidFill>
                  <a:srgbClr val="000000"/>
                </a:solidFill>
                <a:latin typeface="Times New Roman" panose="02020603050405020304" pitchFamily="18" charset="0"/>
              </a:rPr>
              <a:pPr algn="l" defTabSz="407526" eaLnBrk="1">
                <a:buClr>
                  <a:srgbClr val="000000"/>
                </a:buClr>
                <a:buSzPct val="45000"/>
              </a:pPr>
              <a:t>27</a:t>
            </a:fld>
            <a:endParaRPr lang="fr-FR" altLang="fr-FR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2291" name="Rectangle 2">
            <a:extLst>
              <a:ext uri="{FF2B5EF4-FFF2-40B4-BE49-F238E27FC236}">
                <a16:creationId xmlns:a16="http://schemas.microsoft.com/office/drawing/2014/main" id="{BD6047C5-3309-411B-8789-2B744CCD2E4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altLang="fr-FR" sz="3200" dirty="0">
                <a:solidFill>
                  <a:schemeClr val="bg1"/>
                </a:solidFill>
                <a:latin typeface="Garamond" panose="02020404030301010803" pitchFamily="18" charset="0"/>
              </a:rPr>
              <a:t>La réduction: mesure </a:t>
            </a:r>
            <a:r>
              <a:rPr lang="fr-FR" altLang="fr-FR" sz="3200">
                <a:solidFill>
                  <a:schemeClr val="bg1"/>
                </a:solidFill>
                <a:latin typeface="Garamond" panose="02020404030301010803" pitchFamily="18" charset="0"/>
              </a:rPr>
              <a:t>de flux du </a:t>
            </a:r>
            <a:r>
              <a:rPr lang="fr-FR" altLang="fr-FR" sz="3200" dirty="0">
                <a:solidFill>
                  <a:schemeClr val="bg1"/>
                </a:solidFill>
                <a:latin typeface="Garamond" panose="02020404030301010803" pitchFamily="18" charset="0"/>
              </a:rPr>
              <a:t>phénomène, d’un satellite de référence et des fonds de ciel</a:t>
            </a:r>
          </a:p>
        </p:txBody>
      </p:sp>
      <p:pic>
        <p:nvPicPr>
          <p:cNvPr id="12293" name="Picture 6" descr="fenetrage-eclipse-neg">
            <a:extLst>
              <a:ext uri="{FF2B5EF4-FFF2-40B4-BE49-F238E27FC236}">
                <a16:creationId xmlns:a16="http://schemas.microsoft.com/office/drawing/2014/main" id="{F6E90228-44E2-4B81-BA28-472C868C50F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12481" y="1814655"/>
            <a:ext cx="6714720" cy="4034880"/>
          </a:xfrm>
        </p:spPr>
      </p:pic>
      <p:sp>
        <p:nvSpPr>
          <p:cNvPr id="12292" name="Text Box 4">
            <a:extLst>
              <a:ext uri="{FF2B5EF4-FFF2-40B4-BE49-F238E27FC236}">
                <a16:creationId xmlns:a16="http://schemas.microsoft.com/office/drawing/2014/main" id="{EF993B4F-0763-4E30-893E-FD5F4647D4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3728" y="5648852"/>
            <a:ext cx="5343107" cy="399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4" rIns="91429" bIns="45714">
            <a:spAutoFit/>
          </a:bodyPr>
          <a:lstStyle>
            <a:lvl1pPr eaLnBrk="0"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marL="742950" indent="-285750" eaLnBrk="0"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marL="1143000" indent="-228600" eaLnBrk="0"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marL="1600200" indent="-228600" eaLnBrk="0"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marL="2057400" indent="-228600" eaLnBrk="0"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defTabSz="407526" eaLnBrk="1">
              <a:buClr>
                <a:srgbClr val="000000"/>
              </a:buClr>
              <a:buSzPct val="45000"/>
            </a:pPr>
            <a:r>
              <a:rPr lang="fr-FR" altLang="fr-FR" sz="1996" dirty="0">
                <a:solidFill>
                  <a:srgbClr val="FFFFFF"/>
                </a:solidFill>
              </a:rPr>
              <a:t>Phénomène: le satellite 3 </a:t>
            </a:r>
            <a:r>
              <a:rPr lang="fr-FR" altLang="fr-FR" sz="1996" dirty="0" err="1">
                <a:solidFill>
                  <a:srgbClr val="FFFFFF"/>
                </a:solidFill>
              </a:rPr>
              <a:t>eclipse</a:t>
            </a:r>
            <a:r>
              <a:rPr lang="fr-FR" altLang="fr-FR" sz="1996" dirty="0">
                <a:solidFill>
                  <a:srgbClr val="FFFFFF"/>
                </a:solidFill>
              </a:rPr>
              <a:t> le satellite 2</a:t>
            </a:r>
          </a:p>
        </p:txBody>
      </p:sp>
    </p:spTree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ECC6A94E-0679-43BD-96D9-059BC81AE76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4427984" cy="6261823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020B4ED-DEB7-4152-81B6-C441180D834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1045" y="0"/>
            <a:ext cx="4764055" cy="6261822"/>
          </a:xfrm>
          <a:prstGeom prst="rect">
            <a:avLst/>
          </a:prstGeom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DECB64A9-2831-49BE-A6C9-E1D22A27DD3D}"/>
              </a:ext>
            </a:extLst>
          </p:cNvPr>
          <p:cNvSpPr txBox="1">
            <a:spLocks noChangeArrowheads="1"/>
          </p:cNvSpPr>
          <p:nvPr/>
        </p:nvSpPr>
        <p:spPr>
          <a:xfrm>
            <a:off x="21100" y="6309320"/>
            <a:ext cx="9144000" cy="881196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9pPr>
          </a:lstStyle>
          <a:p>
            <a:pPr eaLnBrk="1" hangingPunct="1">
              <a:defRPr/>
            </a:pPr>
            <a:r>
              <a:rPr lang="fr-FR" sz="2400" kern="0" dirty="0">
                <a:latin typeface="Comic Sans MS" pitchFamily="66" charset="0"/>
              </a:rPr>
              <a:t>Publication des observations réalisées en 2015 et en 2021</a:t>
            </a:r>
          </a:p>
        </p:txBody>
      </p:sp>
    </p:spTree>
    <p:extLst>
      <p:ext uri="{BB962C8B-B14F-4D97-AF65-F5344CB8AC3E}">
        <p14:creationId xmlns:p14="http://schemas.microsoft.com/office/powerpoint/2010/main" val="39875867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A264911-21E7-4BD8-AD11-342D0B98E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416858"/>
            <a:ext cx="7772400" cy="707886"/>
          </a:xfrm>
        </p:spPr>
        <p:txBody>
          <a:bodyPr/>
          <a:lstStyle/>
          <a:p>
            <a:r>
              <a:rPr lang="fr-FR" sz="3600" b="1" dirty="0">
                <a:solidFill>
                  <a:schemeClr val="bg2"/>
                </a:solidFill>
                <a:effectLst/>
                <a:latin typeface="Garamond" panose="02020404030301010803" pitchFamily="18" charset="0"/>
              </a:rPr>
              <a:t>La première éclipse de la campagne:</a:t>
            </a:r>
            <a:br>
              <a:rPr lang="fr-FR" sz="3600" b="1" dirty="0">
                <a:solidFill>
                  <a:schemeClr val="bg2"/>
                </a:solidFill>
                <a:effectLst/>
                <a:latin typeface="Garamond" panose="02020404030301010803" pitchFamily="18" charset="0"/>
              </a:rPr>
            </a:br>
            <a:r>
              <a:rPr lang="fr-FR" sz="3600" b="1" dirty="0">
                <a:solidFill>
                  <a:schemeClr val="bg2"/>
                </a:solidFill>
                <a:effectLst/>
                <a:latin typeface="Garamond" panose="02020404030301010803" pitchFamily="18" charset="0"/>
              </a:rPr>
              <a:t>éclipse de J2 par J1 du 18 mai 2026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40CDD1E-C82D-490E-BA68-F76D47B00D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904" y="1308253"/>
            <a:ext cx="7772400" cy="4264503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B408FAE7-2E0F-4795-B2E6-6A33FB759A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3478" y="5877272"/>
            <a:ext cx="823655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5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–"/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Monotype Sorts" pitchFamily="2" charset="2"/>
              <a:buChar char="n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marL="0" indent="0">
              <a:spcBef>
                <a:spcPct val="0"/>
              </a:spcBef>
              <a:buClrTx/>
              <a:buSzTx/>
              <a:buFontTx/>
              <a:buNone/>
            </a:pPr>
            <a:r>
              <a:rPr kumimoji="0" lang="fr-FR" altLang="fr-FR" sz="2000" kern="0" dirty="0">
                <a:solidFill>
                  <a:schemeClr val="bg2"/>
                </a:solidFill>
                <a:effectLst/>
                <a:latin typeface="Arial" panose="020B0604020202020204" pitchFamily="34" charset="0"/>
              </a:rPr>
              <a:t>J1 </a:t>
            </a:r>
            <a:r>
              <a:rPr kumimoji="0" lang="fr-FR" altLang="fr-FR" sz="2000" kern="0" dirty="0" err="1">
                <a:solidFill>
                  <a:schemeClr val="bg2"/>
                </a:solidFill>
                <a:effectLst/>
                <a:latin typeface="Arial" panose="020B0604020202020204" pitchFamily="34" charset="0"/>
              </a:rPr>
              <a:t>ecl</a:t>
            </a:r>
            <a:r>
              <a:rPr kumimoji="0" lang="fr-FR" altLang="fr-FR" sz="2000" kern="0" dirty="0">
                <a:solidFill>
                  <a:schemeClr val="bg2"/>
                </a:solidFill>
                <a:effectLst/>
                <a:latin typeface="Arial" panose="020B0604020202020204" pitchFamily="34" charset="0"/>
              </a:rPr>
              <a:t> J2 2026-5-18  de 7h 54m 49s   à   8h 16m 55s   durée: 22.1min  </a:t>
            </a:r>
          </a:p>
          <a:p>
            <a:pPr marL="0" indent="0">
              <a:spcBef>
                <a:spcPct val="0"/>
              </a:spcBef>
              <a:buClrTx/>
              <a:buSzTx/>
              <a:buFontTx/>
              <a:buNone/>
            </a:pPr>
            <a:r>
              <a:rPr kumimoji="0" lang="fr-FR" altLang="fr-FR" sz="2000" kern="0" dirty="0">
                <a:solidFill>
                  <a:schemeClr val="bg2"/>
                </a:solidFill>
                <a:effectLst/>
                <a:latin typeface="Arial" panose="020B0604020202020204" pitchFamily="34" charset="0"/>
              </a:rPr>
              <a:t>Impact: 0.340   </a:t>
            </a:r>
            <a:r>
              <a:rPr kumimoji="0" lang="fr-FR" altLang="fr-FR" sz="2000" kern="0" dirty="0" err="1">
                <a:solidFill>
                  <a:schemeClr val="bg2"/>
                </a:solidFill>
                <a:effectLst/>
                <a:latin typeface="Arial" panose="020B0604020202020204" pitchFamily="34" charset="0"/>
              </a:rPr>
              <a:t>dMag</a:t>
            </a:r>
            <a:r>
              <a:rPr kumimoji="0" lang="fr-FR" altLang="fr-FR" sz="2000" kern="0" dirty="0">
                <a:solidFill>
                  <a:schemeClr val="bg2"/>
                </a:solidFill>
                <a:effectLst/>
                <a:latin typeface="Arial" panose="020B0604020202020204" pitchFamily="34" charset="0"/>
              </a:rPr>
              <a:t>=0.474   </a:t>
            </a:r>
            <a:r>
              <a:rPr kumimoji="0" lang="fr-FR" altLang="fr-FR" sz="2000" kern="0" dirty="0" err="1">
                <a:solidFill>
                  <a:schemeClr val="bg2"/>
                </a:solidFill>
                <a:effectLst/>
                <a:latin typeface="Arial" panose="020B0604020202020204" pitchFamily="34" charset="0"/>
              </a:rPr>
              <a:t>DJup</a:t>
            </a:r>
            <a:r>
              <a:rPr kumimoji="0" lang="fr-FR" altLang="fr-FR" sz="2000" kern="0" dirty="0">
                <a:solidFill>
                  <a:schemeClr val="bg2"/>
                </a:solidFill>
                <a:effectLst/>
                <a:latin typeface="Arial" panose="020B0604020202020204" pitchFamily="34" charset="0"/>
              </a:rPr>
              <a:t>: 98.54’’  </a:t>
            </a:r>
            <a:r>
              <a:rPr kumimoji="0" lang="fr-FR" altLang="fr-FR" sz="2000" kern="0" dirty="0" err="1">
                <a:solidFill>
                  <a:schemeClr val="bg2"/>
                </a:solidFill>
                <a:effectLst/>
                <a:latin typeface="Arial" panose="020B0604020202020204" pitchFamily="34" charset="0"/>
              </a:rPr>
              <a:t>Dsat</a:t>
            </a:r>
            <a:r>
              <a:rPr kumimoji="0" lang="fr-FR" altLang="fr-FR" sz="2000" kern="0" dirty="0">
                <a:solidFill>
                  <a:schemeClr val="bg2"/>
                </a:solidFill>
                <a:effectLst/>
                <a:latin typeface="Arial" panose="020B0604020202020204" pitchFamily="34" charset="0"/>
              </a:rPr>
              <a:t>: 16.28’’</a:t>
            </a:r>
          </a:p>
        </p:txBody>
      </p:sp>
    </p:spTree>
    <p:extLst>
      <p:ext uri="{BB962C8B-B14F-4D97-AF65-F5344CB8AC3E}">
        <p14:creationId xmlns:p14="http://schemas.microsoft.com/office/powerpoint/2010/main" val="33062481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93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20688"/>
            <a:ext cx="7772400" cy="739775"/>
          </a:xfrm>
        </p:spPr>
        <p:txBody>
          <a:bodyPr/>
          <a:lstStyle/>
          <a:p>
            <a:pPr>
              <a:defRPr/>
            </a:pPr>
            <a:r>
              <a:rPr lang="fr-FR" sz="2800" dirty="0"/>
              <a:t>Des objets de magnitude 6 </a:t>
            </a:r>
            <a:br>
              <a:rPr lang="fr-FR" sz="2800" dirty="0"/>
            </a:br>
            <a:r>
              <a:rPr lang="fr-FR" sz="2800" dirty="0"/>
              <a:t>observables avec un petit instrument</a:t>
            </a:r>
          </a:p>
        </p:txBody>
      </p:sp>
      <p:pic>
        <p:nvPicPr>
          <p:cNvPr id="72707" name="Picture 3" descr="sagaju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-698769" y="2744788"/>
            <a:ext cx="9741614" cy="2196380"/>
          </a:xfrm>
          <a:noFill/>
        </p:spPr>
      </p:pic>
      <p:sp>
        <p:nvSpPr>
          <p:cNvPr id="508933" name="Text Box 5"/>
          <p:cNvSpPr txBox="1">
            <a:spLocks noChangeArrowheads="1"/>
          </p:cNvSpPr>
          <p:nvPr/>
        </p:nvSpPr>
        <p:spPr bwMode="auto">
          <a:xfrm>
            <a:off x="395288" y="4508500"/>
            <a:ext cx="1841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endParaRPr lang="fr-FR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82AC26DB-8164-4EAF-A9FA-D2DF6FFD1DC9}"/>
              </a:ext>
            </a:extLst>
          </p:cNvPr>
          <p:cNvSpPr txBox="1"/>
          <p:nvPr/>
        </p:nvSpPr>
        <p:spPr>
          <a:xfrm>
            <a:off x="395288" y="5087938"/>
            <a:ext cx="82091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/>
              <a:t>Des corps célestes nécessitant des observations régulières précises pour comprendre leur dynamique et leur nature 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596C512-A058-43C5-8F4C-D72CADE73F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506" y="490206"/>
            <a:ext cx="8795606" cy="1143000"/>
          </a:xfrm>
        </p:spPr>
        <p:txBody>
          <a:bodyPr/>
          <a:lstStyle/>
          <a:p>
            <a:r>
              <a:rPr lang="fr-FR" sz="3200" dirty="0"/>
              <a:t>Le premier phénomène observé:</a:t>
            </a:r>
            <a:br>
              <a:rPr lang="fr-FR" sz="3200" dirty="0"/>
            </a:br>
            <a:r>
              <a:rPr lang="fr-FR" sz="3200" dirty="0"/>
              <a:t>J1 éclipse J2 le 18 mai 2026 à 8h06m UTC</a:t>
            </a:r>
            <a:br>
              <a:rPr lang="fr-FR" sz="3200" dirty="0"/>
            </a:br>
            <a:r>
              <a:rPr lang="fr-FR" sz="3200" dirty="0"/>
              <a:t>(Victor Bao, Nouvelle-Zélande)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71723FBD-4C94-4237-9DDE-6C12FB947B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975" y="1844824"/>
            <a:ext cx="7921756" cy="3951470"/>
          </a:xfrm>
          <a:prstGeom prst="rect">
            <a:avLst/>
          </a:prstGeom>
        </p:spPr>
      </p:pic>
      <p:sp>
        <p:nvSpPr>
          <p:cNvPr id="7" name="Rectangle 1">
            <a:extLst>
              <a:ext uri="{FF2B5EF4-FFF2-40B4-BE49-F238E27FC236}">
                <a16:creationId xmlns:a16="http://schemas.microsoft.com/office/drawing/2014/main" id="{45AF0029-2048-4FAA-A00F-79E6DC09D1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3478" y="5877272"/>
            <a:ext cx="823655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5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–"/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Monotype Sorts" pitchFamily="2" charset="2"/>
              <a:buChar char="n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marL="0" indent="0">
              <a:spcBef>
                <a:spcPct val="0"/>
              </a:spcBef>
              <a:buClrTx/>
              <a:buSzTx/>
              <a:buFontTx/>
              <a:buNone/>
            </a:pPr>
            <a:r>
              <a:rPr kumimoji="0" lang="fr-FR" altLang="fr-FR" sz="2000" kern="0" dirty="0">
                <a:effectLst/>
                <a:latin typeface="Arial" panose="020B0604020202020204" pitchFamily="34" charset="0"/>
              </a:rPr>
              <a:t>J1 </a:t>
            </a:r>
            <a:r>
              <a:rPr kumimoji="0" lang="fr-FR" altLang="fr-FR" sz="2000" kern="0" dirty="0" err="1">
                <a:effectLst/>
                <a:latin typeface="Arial" panose="020B0604020202020204" pitchFamily="34" charset="0"/>
              </a:rPr>
              <a:t>ecl</a:t>
            </a:r>
            <a:r>
              <a:rPr kumimoji="0" lang="fr-FR" altLang="fr-FR" sz="2000" kern="0" dirty="0">
                <a:effectLst/>
                <a:latin typeface="Arial" panose="020B0604020202020204" pitchFamily="34" charset="0"/>
              </a:rPr>
              <a:t> J2 2026-5-18  de 7h 54m 49s   à   8h 16m 55s   durée: 22.1min  </a:t>
            </a:r>
          </a:p>
          <a:p>
            <a:pPr marL="0" indent="0">
              <a:spcBef>
                <a:spcPct val="0"/>
              </a:spcBef>
              <a:buClrTx/>
              <a:buSzTx/>
              <a:buFontTx/>
              <a:buNone/>
            </a:pPr>
            <a:r>
              <a:rPr kumimoji="0" lang="fr-FR" altLang="fr-FR" sz="2000" kern="0" dirty="0">
                <a:effectLst/>
                <a:latin typeface="Arial" panose="020B0604020202020204" pitchFamily="34" charset="0"/>
              </a:rPr>
              <a:t>Impact: 0.340   </a:t>
            </a:r>
            <a:r>
              <a:rPr kumimoji="0" lang="fr-FR" altLang="fr-FR" sz="2000" kern="0" dirty="0" err="1">
                <a:effectLst/>
                <a:latin typeface="Arial" panose="020B0604020202020204" pitchFamily="34" charset="0"/>
              </a:rPr>
              <a:t>dMag</a:t>
            </a:r>
            <a:r>
              <a:rPr kumimoji="0" lang="fr-FR" altLang="fr-FR" sz="2000" kern="0" dirty="0">
                <a:effectLst/>
                <a:latin typeface="Arial" panose="020B0604020202020204" pitchFamily="34" charset="0"/>
              </a:rPr>
              <a:t>=0.474   </a:t>
            </a:r>
            <a:r>
              <a:rPr kumimoji="0" lang="fr-FR" altLang="fr-FR" sz="2000" kern="0" dirty="0" err="1">
                <a:effectLst/>
                <a:latin typeface="Arial" panose="020B0604020202020204" pitchFamily="34" charset="0"/>
              </a:rPr>
              <a:t>DJup</a:t>
            </a:r>
            <a:r>
              <a:rPr kumimoji="0" lang="fr-FR" altLang="fr-FR" sz="2000" kern="0" dirty="0">
                <a:effectLst/>
                <a:latin typeface="Arial" panose="020B0604020202020204" pitchFamily="34" charset="0"/>
              </a:rPr>
              <a:t>: 98.54’’  </a:t>
            </a:r>
            <a:r>
              <a:rPr kumimoji="0" lang="fr-FR" altLang="fr-FR" sz="2000" kern="0" dirty="0" err="1">
                <a:effectLst/>
                <a:latin typeface="Arial" panose="020B0604020202020204" pitchFamily="34" charset="0"/>
              </a:rPr>
              <a:t>Dsat</a:t>
            </a:r>
            <a:r>
              <a:rPr kumimoji="0" lang="fr-FR" altLang="fr-FR" sz="2000" kern="0" dirty="0">
                <a:effectLst/>
                <a:latin typeface="Arial" panose="020B0604020202020204" pitchFamily="34" charset="0"/>
              </a:rPr>
              <a:t>: 16.28’’</a:t>
            </a:r>
          </a:p>
        </p:txBody>
      </p:sp>
    </p:spTree>
    <p:extLst>
      <p:ext uri="{BB962C8B-B14F-4D97-AF65-F5344CB8AC3E}">
        <p14:creationId xmlns:p14="http://schemas.microsoft.com/office/powerpoint/2010/main" val="415373693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596C512-A058-43C5-8F4C-D72CADE73F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7598" y="-99392"/>
            <a:ext cx="7772400" cy="1143000"/>
          </a:xfrm>
        </p:spPr>
        <p:txBody>
          <a:bodyPr/>
          <a:lstStyle/>
          <a:p>
            <a:r>
              <a:rPr lang="fr-FR" sz="3200" dirty="0"/>
              <a:t>J1 éclipse J2 le 21 mai 2026 à 21h42m</a:t>
            </a:r>
            <a:br>
              <a:rPr lang="fr-FR" sz="3200" dirty="0"/>
            </a:br>
            <a:r>
              <a:rPr lang="fr-FR" sz="2800" dirty="0"/>
              <a:t>(</a:t>
            </a:r>
            <a:r>
              <a:rPr lang="fr-FR" sz="3200" dirty="0">
                <a:effectLst/>
              </a:rPr>
              <a:t>Chad K. Ellington)</a:t>
            </a:r>
            <a:endParaRPr lang="fr-FR" sz="3200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4A67D6C0-9FA0-47D8-AF62-E1F67C5C20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124744"/>
            <a:ext cx="8056444" cy="468052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498FEBA7-2E68-4838-8D19-001792CAA40D}"/>
              </a:ext>
            </a:extLst>
          </p:cNvPr>
          <p:cNvSpPr txBox="1"/>
          <p:nvPr/>
        </p:nvSpPr>
        <p:spPr>
          <a:xfrm>
            <a:off x="611560" y="5886400"/>
            <a:ext cx="806983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200" dirty="0">
                <a:latin typeface="Arial" panose="020B0604020202020204" pitchFamily="34" charset="0"/>
                <a:cs typeface="Arial" panose="020B0604020202020204" pitchFamily="34" charset="0"/>
              </a:rPr>
              <a:t>J1 </a:t>
            </a:r>
            <a:r>
              <a:rPr lang="fr-FR" sz="2200" dirty="0" err="1">
                <a:latin typeface="Arial" panose="020B0604020202020204" pitchFamily="34" charset="0"/>
                <a:cs typeface="Arial" panose="020B0604020202020204" pitchFamily="34" charset="0"/>
              </a:rPr>
              <a:t>ecl</a:t>
            </a:r>
            <a:r>
              <a:rPr lang="fr-FR" sz="2200" dirty="0">
                <a:latin typeface="Arial" panose="020B0604020202020204" pitchFamily="34" charset="0"/>
                <a:cs typeface="Arial" panose="020B0604020202020204" pitchFamily="34" charset="0"/>
              </a:rPr>
              <a:t> J2 2026-5-21 de 21h33m24s  à 21h50m8s  durée:16.7m</a:t>
            </a:r>
          </a:p>
          <a:p>
            <a:r>
              <a:rPr lang="fr-FR" sz="2200" dirty="0">
                <a:latin typeface="Arial" panose="020B0604020202020204" pitchFamily="34" charset="0"/>
                <a:cs typeface="Arial" panose="020B0604020202020204" pitchFamily="34" charset="0"/>
              </a:rPr>
              <a:t>Impact: 0.447  </a:t>
            </a:r>
            <a:r>
              <a:rPr lang="fr-FR" sz="2200" dirty="0" err="1">
                <a:latin typeface="Arial" panose="020B0604020202020204" pitchFamily="34" charset="0"/>
                <a:cs typeface="Arial" panose="020B0604020202020204" pitchFamily="34" charset="0"/>
              </a:rPr>
              <a:t>Dmag</a:t>
            </a:r>
            <a:r>
              <a:rPr lang="fr-FR" sz="2200" dirty="0">
                <a:latin typeface="Arial" panose="020B0604020202020204" pitchFamily="34" charset="0"/>
                <a:cs typeface="Arial" panose="020B0604020202020204" pitchFamily="34" charset="0"/>
              </a:rPr>
              <a:t>: 0.363   </a:t>
            </a:r>
            <a:r>
              <a:rPr lang="fr-FR" sz="2200" dirty="0" err="1">
                <a:latin typeface="Arial" panose="020B0604020202020204" pitchFamily="34" charset="0"/>
                <a:cs typeface="Arial" panose="020B0604020202020204" pitchFamily="34" charset="0"/>
              </a:rPr>
              <a:t>Djup</a:t>
            </a:r>
            <a:r>
              <a:rPr lang="fr-FR" sz="2200" dirty="0">
                <a:latin typeface="Arial" panose="020B0604020202020204" pitchFamily="34" charset="0"/>
                <a:cs typeface="Arial" panose="020B0604020202020204" pitchFamily="34" charset="0"/>
              </a:rPr>
              <a:t>: 99.08’’  </a:t>
            </a:r>
            <a:r>
              <a:rPr lang="fr-FR" sz="2200" dirty="0" err="1">
                <a:latin typeface="Arial" panose="020B0604020202020204" pitchFamily="34" charset="0"/>
                <a:cs typeface="Arial" panose="020B0604020202020204" pitchFamily="34" charset="0"/>
              </a:rPr>
              <a:t>Dsat</a:t>
            </a:r>
            <a:r>
              <a:rPr lang="fr-FR" sz="2200" dirty="0">
                <a:latin typeface="Arial" panose="020B0604020202020204" pitchFamily="34" charset="0"/>
                <a:cs typeface="Arial" panose="020B0604020202020204" pitchFamily="34" charset="0"/>
              </a:rPr>
              <a:t>: 16.58’’</a:t>
            </a:r>
          </a:p>
        </p:txBody>
      </p:sp>
    </p:spTree>
    <p:extLst>
      <p:ext uri="{BB962C8B-B14F-4D97-AF65-F5344CB8AC3E}">
        <p14:creationId xmlns:p14="http://schemas.microsoft.com/office/powerpoint/2010/main" val="387228605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8B7DDE43-A0DA-4AF9-8EBD-EFEC9E342C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600" y="1331640"/>
            <a:ext cx="8100392" cy="4261726"/>
          </a:xfrm>
          <a:prstGeom prst="rect">
            <a:avLst/>
          </a:prstGeom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id="{65056CF4-0297-4058-998F-5BA8DFD617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9592" y="188640"/>
            <a:ext cx="7772400" cy="1143000"/>
          </a:xfrm>
        </p:spPr>
        <p:txBody>
          <a:bodyPr/>
          <a:lstStyle/>
          <a:p>
            <a:r>
              <a:rPr lang="fr-FR" sz="3200" dirty="0"/>
              <a:t>J1 éclipse J2 le 21 mai 2026 à 21h42m</a:t>
            </a:r>
            <a:br>
              <a:rPr lang="fr-FR" sz="3200" dirty="0"/>
            </a:br>
            <a:r>
              <a:rPr lang="fr-FR" sz="3200" dirty="0"/>
              <a:t>(J.F. </a:t>
            </a:r>
            <a:r>
              <a:rPr lang="fr-FR" sz="3200" dirty="0" err="1"/>
              <a:t>Coliac</a:t>
            </a:r>
            <a:r>
              <a:rPr lang="fr-FR" sz="3200" dirty="0"/>
              <a:t>, Marseille)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4EAA8F4-5C59-4035-8CB3-92AC30A96E5C}"/>
              </a:ext>
            </a:extLst>
          </p:cNvPr>
          <p:cNvSpPr txBox="1"/>
          <p:nvPr/>
        </p:nvSpPr>
        <p:spPr>
          <a:xfrm>
            <a:off x="395536" y="5733256"/>
            <a:ext cx="877996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J1 </a:t>
            </a:r>
            <a:r>
              <a:rPr lang="fr-FR" sz="2400" dirty="0" err="1">
                <a:latin typeface="Arial" panose="020B0604020202020204" pitchFamily="34" charset="0"/>
                <a:cs typeface="Arial" panose="020B0604020202020204" pitchFamily="34" charset="0"/>
              </a:rPr>
              <a:t>ecl</a:t>
            </a:r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 J2 2026-5-21 de 21h33m24s  à 21h50m8s  durée:16.7m</a:t>
            </a:r>
          </a:p>
          <a:p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Impact: 0.447  </a:t>
            </a:r>
            <a:r>
              <a:rPr lang="fr-FR" sz="2400" dirty="0" err="1">
                <a:latin typeface="Arial" panose="020B0604020202020204" pitchFamily="34" charset="0"/>
                <a:cs typeface="Arial" panose="020B0604020202020204" pitchFamily="34" charset="0"/>
              </a:rPr>
              <a:t>Dmag</a:t>
            </a:r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: 0.363   </a:t>
            </a:r>
            <a:r>
              <a:rPr lang="fr-FR" sz="2400" dirty="0" err="1">
                <a:latin typeface="Arial" panose="020B0604020202020204" pitchFamily="34" charset="0"/>
                <a:cs typeface="Arial" panose="020B0604020202020204" pitchFamily="34" charset="0"/>
              </a:rPr>
              <a:t>Djup</a:t>
            </a:r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: 99.08’’  </a:t>
            </a:r>
            <a:r>
              <a:rPr lang="fr-FR" sz="2400" dirty="0" err="1">
                <a:latin typeface="Arial" panose="020B0604020202020204" pitchFamily="34" charset="0"/>
                <a:cs typeface="Arial" panose="020B0604020202020204" pitchFamily="34" charset="0"/>
              </a:rPr>
              <a:t>Dsat</a:t>
            </a:r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: 16.58’’</a:t>
            </a:r>
          </a:p>
        </p:txBody>
      </p:sp>
    </p:spTree>
    <p:extLst>
      <p:ext uri="{BB962C8B-B14F-4D97-AF65-F5344CB8AC3E}">
        <p14:creationId xmlns:p14="http://schemas.microsoft.com/office/powerpoint/2010/main" val="239755161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>
            <a:extLst>
              <a:ext uri="{FF2B5EF4-FFF2-40B4-BE49-F238E27FC236}">
                <a16:creationId xmlns:a16="http://schemas.microsoft.com/office/drawing/2014/main" id="{D333C855-C389-4517-ADE6-77CDCE587FD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82352" y="213045"/>
            <a:ext cx="8579296" cy="1151533"/>
          </a:xfrm>
        </p:spPr>
        <p:txBody>
          <a:bodyPr/>
          <a:lstStyle/>
          <a:p>
            <a:r>
              <a:rPr lang="fr-FR" altLang="fr-FR" sz="3200" b="1" dirty="0">
                <a:solidFill>
                  <a:schemeClr val="bg1"/>
                </a:solidFill>
                <a:latin typeface="Garamond" panose="02020404030301010803" pitchFamily="18" charset="0"/>
              </a:rPr>
              <a:t>Le cas des satellites proches de Jupiter:</a:t>
            </a:r>
            <a:br>
              <a:rPr lang="fr-FR" altLang="fr-FR" sz="3200" b="1" dirty="0">
                <a:solidFill>
                  <a:schemeClr val="bg1"/>
                </a:solidFill>
                <a:latin typeface="Garamond" panose="02020404030301010803" pitchFamily="18" charset="0"/>
              </a:rPr>
            </a:br>
            <a:r>
              <a:rPr lang="fr-FR" altLang="fr-FR" sz="2800" b="1" dirty="0">
                <a:solidFill>
                  <a:schemeClr val="bg1"/>
                </a:solidFill>
                <a:latin typeface="Garamond" panose="02020404030301010803" pitchFamily="18" charset="0"/>
              </a:rPr>
              <a:t>ils sont mal connus et n’ont pas été observés par GAIA</a:t>
            </a:r>
            <a:endParaRPr lang="fr-FR" altLang="fr-FR" sz="3200" b="1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sp>
        <p:nvSpPr>
          <p:cNvPr id="34819" name="Rectangle 3">
            <a:extLst>
              <a:ext uri="{FF2B5EF4-FFF2-40B4-BE49-F238E27FC236}">
                <a16:creationId xmlns:a16="http://schemas.microsoft.com/office/drawing/2014/main" id="{5FF61D87-F60D-42D4-94CE-224FBD4774A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 altLang="fr-FR"/>
          </a:p>
        </p:txBody>
      </p:sp>
      <p:pic>
        <p:nvPicPr>
          <p:cNvPr id="34820" name="Picture 7" descr="sat-interieurs-jupiter">
            <a:extLst>
              <a:ext uri="{FF2B5EF4-FFF2-40B4-BE49-F238E27FC236}">
                <a16:creationId xmlns:a16="http://schemas.microsoft.com/office/drawing/2014/main" id="{3E66AB98-97A2-42A3-A41B-D5284F240E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1777" y="1716088"/>
            <a:ext cx="7508736" cy="3225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2" name="Picture 9" descr="inner-sat-jupiter">
            <a:extLst>
              <a:ext uri="{FF2B5EF4-FFF2-40B4-BE49-F238E27FC236}">
                <a16:creationId xmlns:a16="http://schemas.microsoft.com/office/drawing/2014/main" id="{5738D135-8B8D-42D4-BE95-12466C1F95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75910"/>
            <a:ext cx="5252570" cy="1782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736378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A77F10F-DAB8-458B-BE6E-EE501FB126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00025" y="5286375"/>
            <a:ext cx="6557963" cy="642938"/>
          </a:xfrm>
        </p:spPr>
        <p:txBody>
          <a:bodyPr/>
          <a:lstStyle/>
          <a:p>
            <a:pPr eaLnBrk="1" hangingPunct="1">
              <a:defRPr/>
            </a:pPr>
            <a:r>
              <a:rPr lang="fr-FR" sz="2400" dirty="0"/>
              <a:t>Amalthée en </a:t>
            </a:r>
            <a:r>
              <a:rPr lang="fr-FR" sz="2400" dirty="0" err="1"/>
              <a:t>infra-rouge</a:t>
            </a:r>
            <a:r>
              <a:rPr lang="fr-FR" sz="2400" dirty="0"/>
              <a:t> </a:t>
            </a:r>
            <a:r>
              <a:rPr lang="fr-FR" sz="2400" dirty="0">
                <a:sym typeface="Wingdings" pitchFamily="2" charset="2"/>
              </a:rPr>
              <a:t></a:t>
            </a:r>
            <a:endParaRPr lang="fr-FR" sz="2400" dirty="0"/>
          </a:p>
        </p:txBody>
      </p:sp>
      <p:sp>
        <p:nvSpPr>
          <p:cNvPr id="49155" name="Espace réservé du contenu 2">
            <a:extLst>
              <a:ext uri="{FF2B5EF4-FFF2-40B4-BE49-F238E27FC236}">
                <a16:creationId xmlns:a16="http://schemas.microsoft.com/office/drawing/2014/main" id="{40228EAF-945F-44B4-874D-F9C3457C1B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85750"/>
            <a:ext cx="8501063" cy="4572000"/>
          </a:xfrm>
        </p:spPr>
        <p:txBody>
          <a:bodyPr/>
          <a:lstStyle/>
          <a:p>
            <a:pPr algn="ctr" eaLnBrk="1" hangingPunct="1">
              <a:buFontTx/>
              <a:buNone/>
              <a:defRPr/>
            </a:pPr>
            <a:r>
              <a:rPr lang="fr-FR" sz="2800" b="1" dirty="0"/>
              <a:t>Phénomènes impliquant les petits satellites intérieurs proches de Jupiter, Amalthée et </a:t>
            </a:r>
            <a:r>
              <a:rPr lang="fr-FR" sz="2800" b="1" dirty="0" err="1"/>
              <a:t>Thebe</a:t>
            </a:r>
            <a:r>
              <a:rPr lang="fr-FR" sz="2800" b="1" dirty="0"/>
              <a:t>.</a:t>
            </a:r>
          </a:p>
          <a:p>
            <a:pPr eaLnBrk="1" hangingPunct="1">
              <a:buFontTx/>
              <a:buNone/>
              <a:defRPr/>
            </a:pPr>
            <a:endParaRPr lang="fr-FR" dirty="0"/>
          </a:p>
          <a:p>
            <a:pPr eaLnBrk="1" hangingPunct="1">
              <a:buFontTx/>
              <a:buNone/>
              <a:defRPr/>
            </a:pPr>
            <a:endParaRPr lang="fr-FR" dirty="0"/>
          </a:p>
          <a:p>
            <a:pPr eaLnBrk="1" hangingPunct="1">
              <a:buFontTx/>
              <a:buNone/>
              <a:defRPr/>
            </a:pPr>
            <a:r>
              <a:rPr lang="fr-FR" sz="2400" dirty="0"/>
              <a:t>Les meilleures conditions d’observation concernent:</a:t>
            </a:r>
          </a:p>
          <a:p>
            <a:pPr eaLnBrk="1" hangingPunct="1">
              <a:buFontTx/>
              <a:buNone/>
              <a:defRPr/>
            </a:pPr>
            <a:r>
              <a:rPr lang="fr-FR" sz="2400" dirty="0"/>
              <a:t>Amalthée, </a:t>
            </a:r>
            <a:r>
              <a:rPr lang="fr-FR" sz="2400" dirty="0" err="1"/>
              <a:t>magV</a:t>
            </a:r>
            <a:r>
              <a:rPr lang="fr-FR" sz="2400" dirty="0"/>
              <a:t>=14 </a:t>
            </a:r>
          </a:p>
          <a:p>
            <a:pPr eaLnBrk="1" hangingPunct="1">
              <a:buFontTx/>
              <a:buNone/>
              <a:defRPr/>
            </a:pPr>
            <a:r>
              <a:rPr lang="fr-FR" sz="2400" dirty="0"/>
              <a:t>à 30’’ du limbe de Jupiter</a:t>
            </a:r>
          </a:p>
          <a:p>
            <a:pPr eaLnBrk="1" hangingPunct="1">
              <a:buFontTx/>
              <a:buNone/>
              <a:defRPr/>
            </a:pPr>
            <a:endParaRPr lang="fr-FR" sz="2400" dirty="0"/>
          </a:p>
          <a:p>
            <a:pPr eaLnBrk="1" hangingPunct="1">
              <a:buFontTx/>
              <a:buNone/>
              <a:defRPr/>
            </a:pPr>
            <a:r>
              <a:rPr lang="fr-FR" sz="2400" dirty="0"/>
              <a:t>La durée maximale d’une éclipse </a:t>
            </a:r>
          </a:p>
          <a:p>
            <a:pPr eaLnBrk="1" hangingPunct="1">
              <a:buFontTx/>
              <a:buNone/>
              <a:defRPr/>
            </a:pPr>
            <a:r>
              <a:rPr lang="fr-FR" sz="2400" dirty="0"/>
              <a:t>d’Amalthée est de 8 minutes</a:t>
            </a:r>
          </a:p>
        </p:txBody>
      </p:sp>
      <p:sp>
        <p:nvSpPr>
          <p:cNvPr id="55300" name="Espace réservé du numéro de diapositive 3">
            <a:extLst>
              <a:ext uri="{FF2B5EF4-FFF2-40B4-BE49-F238E27FC236}">
                <a16:creationId xmlns:a16="http://schemas.microsoft.com/office/drawing/2014/main" id="{50EA3C04-1B66-4FAA-A126-1F474139B71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685800" y="6248400"/>
            <a:ext cx="19050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l">
              <a:spcBef>
                <a:spcPct val="0"/>
              </a:spcBef>
              <a:buClrTx/>
              <a:buSzTx/>
              <a:buFontTx/>
              <a:buNone/>
            </a:pPr>
            <a:fld id="{84FE33BE-B62F-4331-823D-2FBF5201A45F}" type="slidenum">
              <a:rPr lang="fr-FR" altLang="fr-FR" sz="1200" smtClean="0">
                <a:latin typeface="Arial" panose="020B0604020202020204" pitchFamily="34" charset="0"/>
              </a:rPr>
              <a:pPr algn="l">
                <a:spcBef>
                  <a:spcPct val="0"/>
                </a:spcBef>
                <a:buClrTx/>
                <a:buSzTx/>
                <a:buFontTx/>
                <a:buNone/>
              </a:pPr>
              <a:t>34</a:t>
            </a:fld>
            <a:endParaRPr lang="fr-FR" altLang="fr-FR" sz="1200">
              <a:latin typeface="Arial" panose="020B0604020202020204" pitchFamily="34" charset="0"/>
            </a:endParaRPr>
          </a:p>
        </p:txBody>
      </p:sp>
      <p:pic>
        <p:nvPicPr>
          <p:cNvPr id="55301" name="Picture 4" descr="jupiter2">
            <a:extLst>
              <a:ext uri="{FF2B5EF4-FFF2-40B4-BE49-F238E27FC236}">
                <a16:creationId xmlns:a16="http://schemas.microsoft.com/office/drawing/2014/main" id="{BC25518C-F819-4292-BA28-A71778C39E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7813" y="3440113"/>
            <a:ext cx="3786187" cy="341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EDDCCCF-43CA-4A6F-82E7-122C2D00AE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1028" name="Espace réservé du contenu 2">
            <a:extLst>
              <a:ext uri="{FF2B5EF4-FFF2-40B4-BE49-F238E27FC236}">
                <a16:creationId xmlns:a16="http://schemas.microsoft.com/office/drawing/2014/main" id="{73023222-7349-4219-9CF7-BEA30ADA29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56324" name="Espace réservé du numéro de diapositive 3">
            <a:extLst>
              <a:ext uri="{FF2B5EF4-FFF2-40B4-BE49-F238E27FC236}">
                <a16:creationId xmlns:a16="http://schemas.microsoft.com/office/drawing/2014/main" id="{44A45471-2A4B-4A00-BEB6-B46DD8B5E8A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685800" y="6248400"/>
            <a:ext cx="19050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l">
              <a:spcBef>
                <a:spcPct val="0"/>
              </a:spcBef>
              <a:buClrTx/>
              <a:buSzTx/>
              <a:buFontTx/>
              <a:buNone/>
            </a:pPr>
            <a:fld id="{D21222A0-B6AD-4C7E-85C8-413C7542DEA1}" type="slidenum">
              <a:rPr lang="fr-FR" altLang="fr-FR" sz="1200" smtClean="0">
                <a:latin typeface="Arial" panose="020B0604020202020204" pitchFamily="34" charset="0"/>
              </a:rPr>
              <a:pPr algn="l">
                <a:spcBef>
                  <a:spcPct val="0"/>
                </a:spcBef>
                <a:buClrTx/>
                <a:buSzTx/>
                <a:buFontTx/>
                <a:buNone/>
              </a:pPr>
              <a:t>35</a:t>
            </a:fld>
            <a:endParaRPr lang="fr-FR" altLang="fr-FR" sz="1200">
              <a:latin typeface="Arial" panose="020B0604020202020204" pitchFamily="34" charset="0"/>
            </a:endParaRPr>
          </a:p>
        </p:txBody>
      </p:sp>
      <p:graphicFrame>
        <p:nvGraphicFramePr>
          <p:cNvPr id="56325" name="Object 2">
            <a:extLst>
              <a:ext uri="{FF2B5EF4-FFF2-40B4-BE49-F238E27FC236}">
                <a16:creationId xmlns:a16="http://schemas.microsoft.com/office/drawing/2014/main" id="{E28B0649-9682-4B87-85C2-B1BCC073726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4891953"/>
              </p:ext>
            </p:extLst>
          </p:nvPr>
        </p:nvGraphicFramePr>
        <p:xfrm>
          <a:off x="-283369" y="-37775"/>
          <a:ext cx="9710738" cy="6861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7578000" imgH="5355000" progId="AcroExch.Document.7">
                  <p:embed/>
                </p:oleObj>
              </mc:Choice>
              <mc:Fallback>
                <p:oleObj name="Acrobat Document" r:id="rId2" imgW="7578000" imgH="5355000" progId="AcroExch.Document.7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283369" y="-37775"/>
                        <a:ext cx="9710738" cy="6861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63F51E6-1A41-46BF-867D-37EC33F75F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938" y="0"/>
            <a:ext cx="7772400" cy="742950"/>
          </a:xfrm>
        </p:spPr>
        <p:txBody>
          <a:bodyPr/>
          <a:lstStyle/>
          <a:p>
            <a:pPr>
              <a:defRPr/>
            </a:pPr>
            <a:r>
              <a:rPr lang="fr-FR" dirty="0"/>
              <a:t>Observations infrarouges</a:t>
            </a:r>
          </a:p>
        </p:txBody>
      </p:sp>
      <p:sp>
        <p:nvSpPr>
          <p:cNvPr id="50179" name="Espace réservé du contenu 2">
            <a:extLst>
              <a:ext uri="{FF2B5EF4-FFF2-40B4-BE49-F238E27FC236}">
                <a16:creationId xmlns:a16="http://schemas.microsoft.com/office/drawing/2014/main" id="{E065B8F7-D09C-4B30-821A-971617E191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2" y="908720"/>
            <a:ext cx="7772400" cy="3429000"/>
          </a:xfrm>
        </p:spPr>
        <p:txBody>
          <a:bodyPr/>
          <a:lstStyle/>
          <a:p>
            <a:pPr>
              <a:buFontTx/>
              <a:buNone/>
              <a:defRPr/>
            </a:pPr>
            <a:r>
              <a:rPr lang="fr-FR" sz="2800" dirty="0"/>
              <a:t>Utiles pour observer dans des conditions difficiles:</a:t>
            </a:r>
          </a:p>
          <a:p>
            <a:pPr lvl="1">
              <a:defRPr/>
            </a:pPr>
            <a:r>
              <a:rPr lang="fr-FR" sz="2000" dirty="0"/>
              <a:t>Très près de Jupiter</a:t>
            </a:r>
          </a:p>
          <a:p>
            <a:pPr lvl="1">
              <a:defRPr/>
            </a:pPr>
            <a:r>
              <a:rPr lang="fr-FR" sz="2000" dirty="0"/>
              <a:t>Pendant le crépuscule</a:t>
            </a:r>
            <a:endParaRPr lang="fr-FR" sz="2800" dirty="0"/>
          </a:p>
          <a:p>
            <a:pPr>
              <a:buFontTx/>
              <a:buNone/>
              <a:defRPr/>
            </a:pPr>
            <a:r>
              <a:rPr lang="fr-FR" sz="2800" dirty="0"/>
              <a:t>En particulier pour les éclipses d’Amalthée (mv=14)</a:t>
            </a:r>
          </a:p>
          <a:p>
            <a:pPr>
              <a:buFontTx/>
              <a:buNone/>
              <a:defRPr/>
            </a:pPr>
            <a:r>
              <a:rPr lang="fr-FR" sz="2800" dirty="0"/>
              <a:t>On utilise la bande d’absorption du méthane:</a:t>
            </a:r>
          </a:p>
          <a:p>
            <a:pPr lvl="1">
              <a:defRPr/>
            </a:pPr>
            <a:r>
              <a:rPr lang="fr-FR" sz="2000" dirty="0"/>
              <a:t>Jupiter plus sombre</a:t>
            </a:r>
          </a:p>
          <a:p>
            <a:pPr lvl="1">
              <a:defRPr/>
            </a:pPr>
            <a:r>
              <a:rPr lang="fr-FR" sz="2000" dirty="0"/>
              <a:t>Ciel plus sombre</a:t>
            </a:r>
            <a:endParaRPr lang="fr-FR" sz="900" dirty="0"/>
          </a:p>
          <a:p>
            <a:pPr>
              <a:buFontTx/>
              <a:buNone/>
              <a:defRPr/>
            </a:pPr>
            <a:r>
              <a:rPr lang="fr-FR" sz="2800" dirty="0"/>
              <a:t>Bandes: 890 nm, 1.3 micromètre, 2.2 micromètres, …</a:t>
            </a:r>
          </a:p>
          <a:p>
            <a:pPr>
              <a:buFontTx/>
              <a:buNone/>
              <a:defRPr/>
            </a:pPr>
            <a:r>
              <a:rPr lang="fr-FR" sz="2800" dirty="0"/>
              <a:t>Attention, les flux sont bien plus faibles!</a:t>
            </a:r>
          </a:p>
          <a:p>
            <a:pPr>
              <a:buFont typeface="Wingdings" panose="05000000000000000000" pitchFamily="2" charset="2"/>
              <a:buChar char="è"/>
              <a:defRPr/>
            </a:pPr>
            <a:r>
              <a:rPr lang="fr-FR" sz="2800" dirty="0">
                <a:sym typeface="Wingdings" pitchFamily="2" charset="2"/>
              </a:rPr>
              <a:t>Besoin de plus grands télescopes!</a:t>
            </a:r>
          </a:p>
          <a:p>
            <a:pPr>
              <a:buFont typeface="Wingdings" panose="05000000000000000000" pitchFamily="2" charset="2"/>
              <a:buChar char="è"/>
              <a:defRPr/>
            </a:pPr>
            <a:r>
              <a:rPr lang="fr-FR" sz="2800" dirty="0">
                <a:sym typeface="Wingdings" pitchFamily="2" charset="2"/>
              </a:rPr>
              <a:t>Observation réussie avec TC60 Saint Sulpice par    B. Christophe et O. Dechambre (Club Eclipse)</a:t>
            </a:r>
            <a:endParaRPr lang="fr-FR" sz="2400" dirty="0"/>
          </a:p>
        </p:txBody>
      </p:sp>
      <p:sp>
        <p:nvSpPr>
          <p:cNvPr id="57348" name="Espace réservé du numéro de diapositive 3">
            <a:extLst>
              <a:ext uri="{FF2B5EF4-FFF2-40B4-BE49-F238E27FC236}">
                <a16:creationId xmlns:a16="http://schemas.microsoft.com/office/drawing/2014/main" id="{3B7975FE-1F7C-4EFA-B84C-354D5EA4076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685800" y="6248400"/>
            <a:ext cx="19050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l">
              <a:spcBef>
                <a:spcPct val="0"/>
              </a:spcBef>
              <a:buClrTx/>
              <a:buSzTx/>
              <a:buFontTx/>
              <a:buNone/>
            </a:pPr>
            <a:fld id="{F0BF8F71-C38E-4321-AF19-51533FDDCF65}" type="slidenum">
              <a:rPr lang="fr-FR" altLang="fr-FR" sz="1200" smtClean="0">
                <a:latin typeface="Arial" panose="020B0604020202020204" pitchFamily="34" charset="0"/>
              </a:rPr>
              <a:pPr algn="l">
                <a:spcBef>
                  <a:spcPct val="0"/>
                </a:spcBef>
                <a:buClrTx/>
                <a:buSzTx/>
                <a:buFontTx/>
                <a:buNone/>
              </a:pPr>
              <a:t>36</a:t>
            </a:fld>
            <a:endParaRPr lang="fr-FR" altLang="fr-FR" sz="120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slow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4063931-99D4-4F04-A60A-2994C0D4E5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750" y="357188"/>
            <a:ext cx="7772400" cy="1143000"/>
          </a:xfrm>
        </p:spPr>
        <p:txBody>
          <a:bodyPr/>
          <a:lstStyle/>
          <a:p>
            <a:pPr>
              <a:defRPr/>
            </a:pPr>
            <a:endParaRPr lang="fr-FR">
              <a:solidFill>
                <a:schemeClr val="bg2"/>
              </a:solidFill>
            </a:endParaRPr>
          </a:p>
        </p:txBody>
      </p:sp>
      <p:sp>
        <p:nvSpPr>
          <p:cNvPr id="51203" name="Espace réservé du contenu 2">
            <a:extLst>
              <a:ext uri="{FF2B5EF4-FFF2-40B4-BE49-F238E27FC236}">
                <a16:creationId xmlns:a16="http://schemas.microsoft.com/office/drawing/2014/main" id="{0610025B-214D-4662-90E0-F69F8AF1E3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2950" y="1881188"/>
            <a:ext cx="7772400" cy="4114800"/>
          </a:xfrm>
        </p:spPr>
        <p:txBody>
          <a:bodyPr/>
          <a:lstStyle/>
          <a:p>
            <a:pPr>
              <a:defRPr/>
            </a:pPr>
            <a:endParaRPr lang="fr-FR">
              <a:solidFill>
                <a:schemeClr val="bg2"/>
              </a:solidFill>
            </a:endParaRPr>
          </a:p>
        </p:txBody>
      </p:sp>
      <p:sp>
        <p:nvSpPr>
          <p:cNvPr id="58372" name="Espace réservé du numéro de diapositive 3">
            <a:extLst>
              <a:ext uri="{FF2B5EF4-FFF2-40B4-BE49-F238E27FC236}">
                <a16:creationId xmlns:a16="http://schemas.microsoft.com/office/drawing/2014/main" id="{E9E77819-3A60-4E04-821D-E6052EE3FDE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42950" y="6148388"/>
            <a:ext cx="19050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l">
              <a:spcBef>
                <a:spcPct val="0"/>
              </a:spcBef>
              <a:buClrTx/>
              <a:buSzTx/>
              <a:buFontTx/>
              <a:buNone/>
            </a:pPr>
            <a:fld id="{006ED6F0-530A-4BAB-948E-A5326E028BC3}" type="slidenum">
              <a:rPr lang="fr-FR" altLang="fr-FR" sz="1200" smtClean="0">
                <a:solidFill>
                  <a:schemeClr val="bg2"/>
                </a:solidFill>
                <a:latin typeface="Arial" panose="020B0604020202020204" pitchFamily="34" charset="0"/>
              </a:rPr>
              <a:pPr algn="l">
                <a:spcBef>
                  <a:spcPct val="0"/>
                </a:spcBef>
                <a:buClrTx/>
                <a:buSzTx/>
                <a:buFontTx/>
                <a:buNone/>
              </a:pPr>
              <a:t>37</a:t>
            </a:fld>
            <a:endParaRPr lang="fr-FR" altLang="fr-FR" sz="1200">
              <a:solidFill>
                <a:schemeClr val="bg2"/>
              </a:solidFill>
              <a:latin typeface="Arial" panose="020B0604020202020204" pitchFamily="34" charset="0"/>
            </a:endParaRPr>
          </a:p>
        </p:txBody>
      </p:sp>
      <p:pic>
        <p:nvPicPr>
          <p:cNvPr id="58373" name="Picture 2" descr="C:\Colloques-seminaires\phemu\spectre-absorption-jupiter-methane.jpg">
            <a:extLst>
              <a:ext uri="{FF2B5EF4-FFF2-40B4-BE49-F238E27FC236}">
                <a16:creationId xmlns:a16="http://schemas.microsoft.com/office/drawing/2014/main" id="{30C5CEE9-7412-4439-9FDF-651B25BBC7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1438"/>
            <a:ext cx="9144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4" name="ZoneTexte 5">
            <a:extLst>
              <a:ext uri="{FF2B5EF4-FFF2-40B4-BE49-F238E27FC236}">
                <a16:creationId xmlns:a16="http://schemas.microsoft.com/office/drawing/2014/main" id="{57DFD925-5F66-4DF3-BDC9-B830B44C79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0500" y="1528763"/>
            <a:ext cx="50720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2000" dirty="0">
                <a:solidFill>
                  <a:schemeClr val="bg2"/>
                </a:solidFill>
              </a:rPr>
              <a:t>Le spectre d’absorption du méthane (CH</a:t>
            </a:r>
            <a:r>
              <a:rPr lang="fr-FR" altLang="fr-FR" sz="2400" baseline="-25000" dirty="0">
                <a:solidFill>
                  <a:schemeClr val="bg2"/>
                </a:solidFill>
              </a:rPr>
              <a:t>4</a:t>
            </a:r>
            <a:r>
              <a:rPr lang="fr-FR" altLang="fr-FR" sz="2000" dirty="0">
                <a:solidFill>
                  <a:schemeClr val="bg2"/>
                </a:solidFill>
              </a:rPr>
              <a:t>) </a:t>
            </a:r>
          </a:p>
        </p:txBody>
      </p:sp>
    </p:spTree>
  </p:cSld>
  <p:clrMapOvr>
    <a:masterClrMapping/>
  </p:clrMapOvr>
  <p:transition spd="slow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E02B40A3-C47F-4640-BAE4-4189D303F8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2519B0A-A12A-4354-B71D-614B83ED6729}" type="slidenum">
              <a:rPr lang="fr-FR" altLang="fr-FR" smtClean="0"/>
              <a:pPr>
                <a:defRPr/>
              </a:pPr>
              <a:t>38</a:t>
            </a:fld>
            <a:endParaRPr lang="fr-FR" alt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698AD22-A4FC-47EB-9476-2C751EDD985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994" y="3489925"/>
            <a:ext cx="3482530" cy="2691046"/>
          </a:xfrm>
          <a:prstGeom prst="rect">
            <a:avLst/>
          </a:prstGeom>
        </p:spPr>
      </p:pic>
      <p:pic>
        <p:nvPicPr>
          <p:cNvPr id="5" name="Picture 2" descr="C:\Colloques-seminaires\phemu\4E5.jpeg">
            <a:extLst>
              <a:ext uri="{FF2B5EF4-FFF2-40B4-BE49-F238E27FC236}">
                <a16:creationId xmlns:a16="http://schemas.microsoft.com/office/drawing/2014/main" id="{C5BA1167-86B8-41C1-94C1-5439E72B0A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7158" y="3212976"/>
            <a:ext cx="4248892" cy="3244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FBBC056F-DBBD-4395-A099-DADFF94DAC8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76" y="215300"/>
            <a:ext cx="4334685" cy="2838544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C491B415-517C-4C24-A0A5-611CF820A8C1}"/>
              </a:ext>
            </a:extLst>
          </p:cNvPr>
          <p:cNvSpPr txBox="1"/>
          <p:nvPr/>
        </p:nvSpPr>
        <p:spPr>
          <a:xfrm>
            <a:off x="1331301" y="6063734"/>
            <a:ext cx="23525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Callisto éclipse Thébé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1BE36158-CE74-4149-A766-76E4864B5453}"/>
              </a:ext>
            </a:extLst>
          </p:cNvPr>
          <p:cNvSpPr txBox="1"/>
          <p:nvPr/>
        </p:nvSpPr>
        <p:spPr>
          <a:xfrm>
            <a:off x="340242" y="3053844"/>
            <a:ext cx="43346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Callisto éclipse Amalthée le 7 janvier 2015 au Pic du midi (</a:t>
            </a:r>
            <a:r>
              <a:rPr lang="fr-FR" b="1" dirty="0" err="1">
                <a:solidFill>
                  <a:schemeClr val="bg1"/>
                </a:solidFill>
              </a:rPr>
              <a:t>Saquet</a:t>
            </a:r>
            <a:r>
              <a:rPr lang="fr-FR" b="1" dirty="0">
                <a:solidFill>
                  <a:schemeClr val="bg1"/>
                </a:solidFill>
              </a:rPr>
              <a:t> et al, A&amp;A 2021)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D60B244F-BBA2-451F-B557-A8D9BFC0B5EE}"/>
              </a:ext>
            </a:extLst>
          </p:cNvPr>
          <p:cNvSpPr txBox="1"/>
          <p:nvPr/>
        </p:nvSpPr>
        <p:spPr>
          <a:xfrm>
            <a:off x="5663126" y="6156012"/>
            <a:ext cx="2653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Callisto éclipse Amalthée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C8CDE6A8-747F-4B5D-80E6-4F8621E09A21}"/>
              </a:ext>
            </a:extLst>
          </p:cNvPr>
          <p:cNvSpPr txBox="1"/>
          <p:nvPr/>
        </p:nvSpPr>
        <p:spPr>
          <a:xfrm>
            <a:off x="5303086" y="908720"/>
            <a:ext cx="30133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</a:rPr>
              <a:t>Eclipse d’Amalthée et Thébé par Callisto</a:t>
            </a:r>
          </a:p>
        </p:txBody>
      </p:sp>
    </p:spTree>
    <p:extLst>
      <p:ext uri="{BB962C8B-B14F-4D97-AF65-F5344CB8AC3E}">
        <p14:creationId xmlns:p14="http://schemas.microsoft.com/office/powerpoint/2010/main" val="282503752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E02B40A3-C47F-4640-BAE4-4189D303F8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2519B0A-A12A-4354-B71D-614B83ED6729}" type="slidenum">
              <a:rPr kumimoji="0" lang="fr-FR" altLang="fr-FR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fr-FR" altLang="fr-FR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1BE36158-CE74-4149-A766-76E4864B5453}"/>
              </a:ext>
            </a:extLst>
          </p:cNvPr>
          <p:cNvSpPr txBox="1"/>
          <p:nvPr/>
        </p:nvSpPr>
        <p:spPr>
          <a:xfrm>
            <a:off x="980582" y="5013176"/>
            <a:ext cx="29258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Ganymède éclipse Thébé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b="1" dirty="0">
                <a:solidFill>
                  <a:srgbClr val="003399"/>
                </a:solidFill>
              </a:rPr>
              <a:t>(</a:t>
            </a:r>
            <a:r>
              <a:rPr lang="fr-FR" b="1" dirty="0" err="1">
                <a:solidFill>
                  <a:srgbClr val="003399"/>
                </a:solidFill>
              </a:rPr>
              <a:t>Catani</a:t>
            </a:r>
            <a:r>
              <a:rPr lang="fr-FR" b="1" dirty="0">
                <a:solidFill>
                  <a:srgbClr val="003399"/>
                </a:solidFill>
              </a:rPr>
              <a:t> et al, MNRAS 2023)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598A751A-1E4B-4213-B43B-3051835129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54" y="1347564"/>
            <a:ext cx="3811876" cy="3212367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79EC527A-ED08-41BB-8629-2CBF08C4DD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2397" y="1340768"/>
            <a:ext cx="3765849" cy="3212367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008EDCC1-FF24-4DC1-9C22-E8E7CFC3DE0A}"/>
              </a:ext>
            </a:extLst>
          </p:cNvPr>
          <p:cNvSpPr txBox="1"/>
          <p:nvPr/>
        </p:nvSpPr>
        <p:spPr>
          <a:xfrm>
            <a:off x="5522188" y="5014917"/>
            <a:ext cx="29667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Ganymède éclipse Amalthée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b="1" dirty="0">
                <a:solidFill>
                  <a:srgbClr val="003399"/>
                </a:solidFill>
              </a:rPr>
              <a:t>(</a:t>
            </a:r>
            <a:r>
              <a:rPr lang="fr-FR" b="1" dirty="0" err="1">
                <a:solidFill>
                  <a:srgbClr val="003399"/>
                </a:solidFill>
              </a:rPr>
              <a:t>Morgado</a:t>
            </a:r>
            <a:r>
              <a:rPr lang="fr-FR" b="1" dirty="0">
                <a:solidFill>
                  <a:srgbClr val="003399"/>
                </a:solidFill>
              </a:rPr>
              <a:t> et al, PSS 2019)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1A4EC2B3-E8AB-43FD-A869-F3594C9C3E31}"/>
              </a:ext>
            </a:extLst>
          </p:cNvPr>
          <p:cNvSpPr txBox="1"/>
          <p:nvPr/>
        </p:nvSpPr>
        <p:spPr>
          <a:xfrm>
            <a:off x="1691680" y="432654"/>
            <a:ext cx="60486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</a:rPr>
              <a:t>Eclipse d’Amalthée et Thébé par Ganymède</a:t>
            </a:r>
          </a:p>
        </p:txBody>
      </p:sp>
    </p:spTree>
    <p:extLst>
      <p:ext uri="{BB962C8B-B14F-4D97-AF65-F5344CB8AC3E}">
        <p14:creationId xmlns:p14="http://schemas.microsoft.com/office/powerpoint/2010/main" val="13502949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Espace réservé du contenu 3">
            <a:extLst>
              <a:ext uri="{FF2B5EF4-FFF2-40B4-BE49-F238E27FC236}">
                <a16:creationId xmlns:a16="http://schemas.microsoft.com/office/drawing/2014/main" id="{50FF2811-7083-4F9C-9B4A-05C5DF6FDF4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83936873"/>
              </p:ext>
            </p:extLst>
          </p:nvPr>
        </p:nvGraphicFramePr>
        <p:xfrm>
          <a:off x="539552" y="1966660"/>
          <a:ext cx="5472608" cy="33187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47912">
                  <a:extLst>
                    <a:ext uri="{9D8B030D-6E8A-4147-A177-3AD203B41FA5}">
                      <a16:colId xmlns:a16="http://schemas.microsoft.com/office/drawing/2014/main" val="1967255121"/>
                    </a:ext>
                  </a:extLst>
                </a:gridCol>
                <a:gridCol w="3121223">
                  <a:extLst>
                    <a:ext uri="{9D8B030D-6E8A-4147-A177-3AD203B41FA5}">
                      <a16:colId xmlns:a16="http://schemas.microsoft.com/office/drawing/2014/main" val="282566864"/>
                    </a:ext>
                  </a:extLst>
                </a:gridCol>
                <a:gridCol w="1403473">
                  <a:extLst>
                    <a:ext uri="{9D8B030D-6E8A-4147-A177-3AD203B41FA5}">
                      <a16:colId xmlns:a16="http://schemas.microsoft.com/office/drawing/2014/main" val="3284844953"/>
                    </a:ext>
                  </a:extLst>
                </a:gridCol>
              </a:tblGrid>
              <a:tr h="450353">
                <a:tc>
                  <a:txBody>
                    <a:bodyPr/>
                    <a:lstStyle/>
                    <a:p>
                      <a:r>
                        <a:rPr lang="fr-FR" sz="1200" dirty="0"/>
                        <a:t>dates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fr-FR" sz="1200" dirty="0"/>
                        <a:t>Type d’observation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fr-FR" sz="1200" dirty="0"/>
                        <a:t>Dispersion en km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903292330"/>
                  </a:ext>
                </a:extLst>
              </a:tr>
              <a:tr h="260731">
                <a:tc>
                  <a:txBody>
                    <a:bodyPr/>
                    <a:lstStyle/>
                    <a:p>
                      <a:r>
                        <a:rPr lang="fr-FR" sz="1100" dirty="0"/>
                        <a:t>1891-1905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fr-FR" sz="1100" dirty="0"/>
                        <a:t>héliomètre visuel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700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44294812"/>
                  </a:ext>
                </a:extLst>
              </a:tr>
              <a:tr h="260731">
                <a:tc>
                  <a:txBody>
                    <a:bodyPr/>
                    <a:lstStyle/>
                    <a:p>
                      <a:r>
                        <a:rPr lang="fr-FR" sz="1100" dirty="0"/>
                        <a:t>1893-1967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fr-FR" sz="1100" dirty="0"/>
                        <a:t>plaques photographiques courte focale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800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682813913"/>
                  </a:ext>
                </a:extLst>
              </a:tr>
              <a:tr h="260731">
                <a:tc>
                  <a:txBody>
                    <a:bodyPr/>
                    <a:lstStyle/>
                    <a:p>
                      <a:r>
                        <a:rPr lang="fr-FR" sz="1100" dirty="0"/>
                        <a:t>1967-1978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 dirty="0"/>
                        <a:t>plaques photographiques longue focale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300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03947570"/>
                  </a:ext>
                </a:extLst>
              </a:tr>
              <a:tr h="260731">
                <a:tc>
                  <a:txBody>
                    <a:bodyPr/>
                    <a:lstStyle/>
                    <a:p>
                      <a:r>
                        <a:rPr lang="fr-FR" sz="1100" dirty="0"/>
                        <a:t>1990-2010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fr-FR" sz="1100" dirty="0"/>
                        <a:t>TDI transit </a:t>
                      </a:r>
                      <a:r>
                        <a:rPr lang="fr-FR" sz="1100" dirty="0" err="1"/>
                        <a:t>circle</a:t>
                      </a:r>
                      <a:r>
                        <a:rPr lang="fr-FR" sz="1100" dirty="0"/>
                        <a:t> CCD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150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392355438"/>
                  </a:ext>
                </a:extLst>
              </a:tr>
              <a:tr h="260731">
                <a:tc>
                  <a:txBody>
                    <a:bodyPr/>
                    <a:lstStyle/>
                    <a:p>
                      <a:r>
                        <a:rPr lang="fr-FR" sz="1100" dirty="0"/>
                        <a:t>2000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fr-FR" sz="1100" dirty="0"/>
                        <a:t>HST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100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591196207"/>
                  </a:ext>
                </a:extLst>
              </a:tr>
              <a:tr h="260731">
                <a:tc>
                  <a:txBody>
                    <a:bodyPr/>
                    <a:lstStyle/>
                    <a:p>
                      <a:r>
                        <a:rPr lang="fr-FR" sz="1100" dirty="0"/>
                        <a:t>2000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fr-FR" sz="1100" dirty="0"/>
                        <a:t>CCD </a:t>
                      </a:r>
                      <a:r>
                        <a:rPr lang="fr-FR" sz="1100" dirty="0" err="1"/>
                        <a:t>stacking</a:t>
                      </a:r>
                      <a:r>
                        <a:rPr lang="fr-FR" sz="1100" dirty="0"/>
                        <a:t> images+ Gaia </a:t>
                      </a:r>
                      <a:r>
                        <a:rPr lang="fr-FR" sz="1100" dirty="0" err="1"/>
                        <a:t>reference</a:t>
                      </a:r>
                      <a:r>
                        <a:rPr lang="fr-FR" sz="1100" dirty="0"/>
                        <a:t> system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50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943651531"/>
                  </a:ext>
                </a:extLst>
              </a:tr>
              <a:tr h="260731">
                <a:tc>
                  <a:txBody>
                    <a:bodyPr/>
                    <a:lstStyle/>
                    <a:p>
                      <a:r>
                        <a:rPr lang="fr-FR" sz="1100" dirty="0"/>
                        <a:t>2010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fr-FR" sz="1100" dirty="0"/>
                        <a:t>NAROO + Gaia </a:t>
                      </a:r>
                      <a:r>
                        <a:rPr lang="fr-FR" sz="1100" dirty="0" err="1"/>
                        <a:t>reference</a:t>
                      </a:r>
                      <a:r>
                        <a:rPr lang="fr-FR" sz="1100" dirty="0"/>
                        <a:t> system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90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910863746"/>
                  </a:ext>
                </a:extLst>
              </a:tr>
              <a:tr h="260731">
                <a:tc>
                  <a:txBody>
                    <a:bodyPr/>
                    <a:lstStyle/>
                    <a:p>
                      <a:r>
                        <a:rPr lang="fr-FR" sz="1100" dirty="0"/>
                        <a:t>2015-2025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fr-FR" sz="1100" dirty="0"/>
                        <a:t>Gaia TDI transit CCD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à venir avec DR4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157764968"/>
                  </a:ext>
                </a:extLst>
              </a:tr>
              <a:tr h="260731">
                <a:tc>
                  <a:txBody>
                    <a:bodyPr/>
                    <a:lstStyle/>
                    <a:p>
                      <a:r>
                        <a:rPr lang="fr-FR" sz="1100" dirty="0"/>
                        <a:t>1985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fr-FR" sz="1100" dirty="0"/>
                        <a:t>Voyager CCD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10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626356794"/>
                  </a:ext>
                </a:extLst>
              </a:tr>
              <a:tr h="260731">
                <a:tc>
                  <a:txBody>
                    <a:bodyPr/>
                    <a:lstStyle/>
                    <a:p>
                      <a:r>
                        <a:rPr lang="fr-FR" sz="1100" dirty="0"/>
                        <a:t>1995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fr-FR" sz="1100" dirty="0"/>
                        <a:t>Galileo CCD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10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309801253"/>
                  </a:ext>
                </a:extLst>
              </a:tr>
              <a:tr h="261045">
                <a:tc>
                  <a:txBody>
                    <a:bodyPr/>
                    <a:lstStyle/>
                    <a:p>
                      <a:r>
                        <a:rPr lang="fr-FR" sz="1100" dirty="0"/>
                        <a:t>2000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fr-FR" sz="1100" dirty="0"/>
                        <a:t>FAST transit CCD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200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756509967"/>
                  </a:ext>
                </a:extLst>
              </a:tr>
            </a:tbl>
          </a:graphicData>
        </a:graphic>
      </p:graphicFrame>
      <p:sp>
        <p:nvSpPr>
          <p:cNvPr id="5" name="Titre 1">
            <a:extLst>
              <a:ext uri="{FF2B5EF4-FFF2-40B4-BE49-F238E27FC236}">
                <a16:creationId xmlns:a16="http://schemas.microsoft.com/office/drawing/2014/main" id="{04B70F1B-9B95-4B4C-9A8B-56CB066E71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180" y="977180"/>
            <a:ext cx="6447501" cy="990600"/>
          </a:xfrm>
        </p:spPr>
        <p:txBody>
          <a:bodyPr/>
          <a:lstStyle/>
          <a:p>
            <a:r>
              <a:rPr lang="fr-FR" dirty="0">
                <a:solidFill>
                  <a:srgbClr val="0070C0"/>
                </a:solidFill>
              </a:rPr>
              <a:t>Précision et exactitude des observations</a:t>
            </a:r>
            <a:br>
              <a:rPr lang="fr-FR" dirty="0">
                <a:solidFill>
                  <a:srgbClr val="0070C0"/>
                </a:solidFill>
              </a:rPr>
            </a:br>
            <a:r>
              <a:rPr lang="fr-FR" sz="2100" dirty="0">
                <a:solidFill>
                  <a:srgbClr val="0070C0"/>
                </a:solidFill>
              </a:rPr>
              <a:t>Mesures de positions</a:t>
            </a:r>
            <a:endParaRPr lang="fr-FR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832200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657EC13-1E01-40B8-9ABD-14A9873B441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28600" y="-357188"/>
            <a:ext cx="7772400" cy="1143001"/>
          </a:xfrm>
        </p:spPr>
        <p:txBody>
          <a:bodyPr anchor="b"/>
          <a:lstStyle/>
          <a:p>
            <a:pPr>
              <a:defRPr/>
            </a:pPr>
            <a:r>
              <a:rPr lang="fr-FR" dirty="0">
                <a:solidFill>
                  <a:schemeClr val="bg1"/>
                </a:solidFill>
                <a:effectLst/>
              </a:rPr>
              <a:t>Conclusion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2579D25-0320-4C5C-94B6-0B3715A0BDF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21469" y="733425"/>
            <a:ext cx="8501062" cy="5381625"/>
          </a:xfrm>
        </p:spPr>
        <p:txBody>
          <a:bodyPr/>
          <a:lstStyle/>
          <a:p>
            <a:pPr>
              <a:defRPr/>
            </a:pPr>
            <a:r>
              <a:rPr lang="fr-FR" sz="2400" dirty="0">
                <a:solidFill>
                  <a:schemeClr val="bg1"/>
                </a:solidFill>
                <a:effectLst/>
              </a:rPr>
              <a:t>Les phénomènes mutuels donnent de grande précision astrométrique avec des observations photométriques!</a:t>
            </a:r>
          </a:p>
          <a:p>
            <a:pPr>
              <a:defRPr/>
            </a:pPr>
            <a:r>
              <a:rPr lang="fr-FR" sz="2400" dirty="0">
                <a:solidFill>
                  <a:schemeClr val="bg1"/>
                </a:solidFill>
                <a:effectLst/>
              </a:rPr>
              <a:t>Les </a:t>
            </a:r>
            <a:r>
              <a:rPr lang="fr-FR" sz="2400" dirty="0" err="1">
                <a:solidFill>
                  <a:schemeClr val="bg1"/>
                </a:solidFill>
                <a:effectLst/>
              </a:rPr>
              <a:t>Phemus</a:t>
            </a:r>
            <a:r>
              <a:rPr lang="fr-FR" sz="2400" dirty="0">
                <a:solidFill>
                  <a:schemeClr val="bg1"/>
                </a:solidFill>
                <a:effectLst/>
              </a:rPr>
              <a:t> Galiléens sont faciles et constituent un bon sujet pour débuter. Mesures photométriques, pour déconvolutions ?</a:t>
            </a:r>
          </a:p>
          <a:p>
            <a:pPr>
              <a:defRPr/>
            </a:pPr>
            <a:r>
              <a:rPr lang="fr-FR" sz="2400" dirty="0">
                <a:solidFill>
                  <a:schemeClr val="bg1"/>
                </a:solidFill>
                <a:effectLst/>
              </a:rPr>
              <a:t>Les </a:t>
            </a:r>
            <a:r>
              <a:rPr lang="fr-FR" sz="2400" dirty="0" err="1">
                <a:solidFill>
                  <a:schemeClr val="bg1"/>
                </a:solidFill>
                <a:effectLst/>
              </a:rPr>
              <a:t>Phemus</a:t>
            </a:r>
            <a:r>
              <a:rPr lang="fr-FR" sz="2400" dirty="0">
                <a:solidFill>
                  <a:schemeClr val="bg1"/>
                </a:solidFill>
                <a:effectLst/>
              </a:rPr>
              <a:t> </a:t>
            </a:r>
            <a:r>
              <a:rPr lang="fr-FR" sz="2400" dirty="0" err="1">
                <a:solidFill>
                  <a:schemeClr val="bg1"/>
                </a:solidFill>
                <a:effectLst/>
              </a:rPr>
              <a:t>Amathée</a:t>
            </a:r>
            <a:r>
              <a:rPr lang="fr-FR" sz="2400" dirty="0">
                <a:solidFill>
                  <a:schemeClr val="bg1"/>
                </a:solidFill>
                <a:effectLst/>
              </a:rPr>
              <a:t> et Thébé sont attendus pour améliorer leurs éphémérides pour la mission Juice et comprendre les phénomènes de marée dans Jupiter (V. Lainey LTE).</a:t>
            </a:r>
          </a:p>
          <a:p>
            <a:pPr>
              <a:defRPr/>
            </a:pPr>
            <a:r>
              <a:rPr lang="fr-FR" sz="2400" dirty="0">
                <a:solidFill>
                  <a:schemeClr val="bg1"/>
                </a:solidFill>
                <a:effectLst/>
              </a:rPr>
              <a:t>Participez à la campagne Phemu26-27</a:t>
            </a:r>
          </a:p>
          <a:p>
            <a:pPr>
              <a:defRPr/>
            </a:pPr>
            <a:r>
              <a:rPr lang="fr-FR" sz="2400" dirty="0">
                <a:solidFill>
                  <a:schemeClr val="bg1"/>
                </a:solidFill>
                <a:effectLst/>
              </a:rPr>
              <a:t>https://gemini.obspm.fr/20260613-phemus-2026-2027/</a:t>
            </a:r>
            <a:endParaRPr lang="fr-FR" sz="2400" dirty="0">
              <a:solidFill>
                <a:schemeClr val="bg1"/>
              </a:solidFill>
            </a:endParaRPr>
          </a:p>
          <a:p>
            <a:pPr>
              <a:defRPr/>
            </a:pPr>
            <a:endParaRPr lang="fr-FR" dirty="0">
              <a:solidFill>
                <a:schemeClr val="bg1"/>
              </a:solidFill>
            </a:endParaRPr>
          </a:p>
          <a:p>
            <a:pPr>
              <a:defRPr/>
            </a:pPr>
            <a:endParaRPr lang="fr-FR" dirty="0">
              <a:solidFill>
                <a:schemeClr val="bg1"/>
              </a:solidFill>
            </a:endParaRPr>
          </a:p>
          <a:p>
            <a:pPr>
              <a:defRPr/>
            </a:pPr>
            <a:endParaRPr lang="fr-FR" dirty="0">
              <a:solidFill>
                <a:schemeClr val="bg1"/>
              </a:solidFill>
            </a:endParaRPr>
          </a:p>
          <a:p>
            <a:pPr>
              <a:defRPr/>
            </a:pP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60421" name="Espace réservé du numéro de diapositive 3">
            <a:extLst>
              <a:ext uri="{FF2B5EF4-FFF2-40B4-BE49-F238E27FC236}">
                <a16:creationId xmlns:a16="http://schemas.microsoft.com/office/drawing/2014/main" id="{0539B744-B851-48BD-B17D-968C430690A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0A38E9DF-23F9-4D67-8048-59C5BBD86BF1}" type="slidenum">
              <a:rPr lang="fr-FR" altLang="fr-FR" sz="1200" smtClean="0">
                <a:solidFill>
                  <a:schemeClr val="bg1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40</a:t>
            </a:fld>
            <a:endParaRPr lang="fr-FR" altLang="fr-FR" sz="12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20079E9-6E7C-4A24-9899-C214486507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8761" y="4392767"/>
            <a:ext cx="3986528" cy="2465233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9F5C588-97C6-4E64-8783-9A4486394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180" y="1112751"/>
            <a:ext cx="6447501" cy="990600"/>
          </a:xfrm>
        </p:spPr>
        <p:txBody>
          <a:bodyPr/>
          <a:lstStyle/>
          <a:p>
            <a:r>
              <a:rPr lang="fr-FR" dirty="0">
                <a:solidFill>
                  <a:srgbClr val="0070C0"/>
                </a:solidFill>
              </a:rPr>
              <a:t>Précision et exactitude des observations</a:t>
            </a:r>
            <a:br>
              <a:rPr lang="fr-FR" dirty="0">
                <a:solidFill>
                  <a:srgbClr val="0070C0"/>
                </a:solidFill>
              </a:rPr>
            </a:br>
            <a:r>
              <a:rPr lang="fr-FR" sz="2100" dirty="0">
                <a:solidFill>
                  <a:srgbClr val="0070C0"/>
                </a:solidFill>
              </a:rPr>
              <a:t>Observation de phénomènes</a:t>
            </a:r>
            <a:endParaRPr lang="fr-FR" dirty="0">
              <a:solidFill>
                <a:srgbClr val="0070C0"/>
              </a:solidFill>
            </a:endParaRPr>
          </a:p>
        </p:txBody>
      </p:sp>
      <p:graphicFrame>
        <p:nvGraphicFramePr>
          <p:cNvPr id="4" name="Espace réservé du contenu 3">
            <a:extLst>
              <a:ext uri="{FF2B5EF4-FFF2-40B4-BE49-F238E27FC236}">
                <a16:creationId xmlns:a16="http://schemas.microsoft.com/office/drawing/2014/main" id="{50FF2811-7083-4F9C-9B4A-05C5DF6FDF4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50752533"/>
              </p:ext>
            </p:extLst>
          </p:nvPr>
        </p:nvGraphicFramePr>
        <p:xfrm>
          <a:off x="452180" y="2103351"/>
          <a:ext cx="4554838" cy="22754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45959">
                  <a:extLst>
                    <a:ext uri="{9D8B030D-6E8A-4147-A177-3AD203B41FA5}">
                      <a16:colId xmlns:a16="http://schemas.microsoft.com/office/drawing/2014/main" val="1967255121"/>
                    </a:ext>
                  </a:extLst>
                </a:gridCol>
                <a:gridCol w="2373020">
                  <a:extLst>
                    <a:ext uri="{9D8B030D-6E8A-4147-A177-3AD203B41FA5}">
                      <a16:colId xmlns:a16="http://schemas.microsoft.com/office/drawing/2014/main" val="282566864"/>
                    </a:ext>
                  </a:extLst>
                </a:gridCol>
                <a:gridCol w="1135859">
                  <a:extLst>
                    <a:ext uri="{9D8B030D-6E8A-4147-A177-3AD203B41FA5}">
                      <a16:colId xmlns:a16="http://schemas.microsoft.com/office/drawing/2014/main" val="3284844953"/>
                    </a:ext>
                  </a:extLst>
                </a:gridCol>
              </a:tblGrid>
              <a:tr h="450353">
                <a:tc>
                  <a:txBody>
                    <a:bodyPr/>
                    <a:lstStyle/>
                    <a:p>
                      <a:r>
                        <a:rPr lang="fr-FR" sz="1200" dirty="0"/>
                        <a:t>dates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fr-FR" sz="1200" dirty="0"/>
                        <a:t>Type d’observation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fr-FR" sz="1200" dirty="0"/>
                        <a:t>Dispersion en km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903292330"/>
                  </a:ext>
                </a:extLst>
              </a:tr>
              <a:tr h="260731">
                <a:tc>
                  <a:txBody>
                    <a:bodyPr/>
                    <a:lstStyle/>
                    <a:p>
                      <a:r>
                        <a:rPr lang="fr-FR" sz="1100" dirty="0"/>
                        <a:t>1655-1802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fr-FR" sz="1100" dirty="0"/>
                        <a:t>éclipses visuelles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fr-FR" sz="1100" dirty="0"/>
                        <a:t>800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985083961"/>
                  </a:ext>
                </a:extLst>
              </a:tr>
              <a:tr h="260731">
                <a:tc>
                  <a:txBody>
                    <a:bodyPr/>
                    <a:lstStyle/>
                    <a:p>
                      <a:r>
                        <a:rPr lang="fr-FR" sz="1100" dirty="0"/>
                        <a:t>1889-1909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fr-FR" sz="1100" dirty="0"/>
                        <a:t>Occultations visuelles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fr-FR" sz="1100" dirty="0"/>
                        <a:t>1000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464563253"/>
                  </a:ext>
                </a:extLst>
              </a:tr>
              <a:tr h="260731">
                <a:tc>
                  <a:txBody>
                    <a:bodyPr/>
                    <a:lstStyle/>
                    <a:p>
                      <a:r>
                        <a:rPr lang="fr-FR" sz="1100" dirty="0"/>
                        <a:t>1893-1901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fr-FR" sz="1100" dirty="0"/>
                        <a:t>éclipses photométriques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fr-FR" sz="1100" dirty="0"/>
                        <a:t>600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682813913"/>
                  </a:ext>
                </a:extLst>
              </a:tr>
              <a:tr h="260731">
                <a:tc>
                  <a:txBody>
                    <a:bodyPr/>
                    <a:lstStyle/>
                    <a:p>
                      <a:r>
                        <a:rPr lang="fr-FR" sz="1100" dirty="0"/>
                        <a:t>1973-2003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fr-FR" sz="1100" dirty="0"/>
                        <a:t>phénomènes mutuels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fr-FR" sz="1100" dirty="0"/>
                        <a:t>50 à 200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591196207"/>
                  </a:ext>
                </a:extLst>
              </a:tr>
              <a:tr h="260731">
                <a:tc>
                  <a:txBody>
                    <a:bodyPr/>
                    <a:lstStyle/>
                    <a:p>
                      <a:r>
                        <a:rPr lang="fr-FR" sz="1100" dirty="0"/>
                        <a:t>2016-2018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fr-FR" sz="1100" dirty="0"/>
                        <a:t>rapprochements mutuels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fr-FR" sz="1100" dirty="0"/>
                        <a:t>50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910863746"/>
                  </a:ext>
                </a:extLst>
              </a:tr>
              <a:tr h="260731">
                <a:tc>
                  <a:txBody>
                    <a:bodyPr/>
                    <a:lstStyle/>
                    <a:p>
                      <a:r>
                        <a:rPr lang="fr-FR" sz="1100"/>
                        <a:t>2017</a:t>
                      </a:r>
                      <a:endParaRPr lang="fr-FR" sz="1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fr-FR" sz="1100" dirty="0"/>
                        <a:t>occultations d’étoiles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fr-FR" sz="1100" dirty="0"/>
                        <a:t>5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96142816"/>
                  </a:ext>
                </a:extLst>
              </a:tr>
              <a:tr h="260731">
                <a:tc>
                  <a:txBody>
                    <a:bodyPr/>
                    <a:lstStyle/>
                    <a:p>
                      <a:endParaRPr lang="fr-FR" sz="1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fr-FR" sz="1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fr-FR" sz="11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157764968"/>
                  </a:ext>
                </a:extLst>
              </a:tr>
            </a:tbl>
          </a:graphicData>
        </a:graphic>
      </p:graphicFrame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48B43C8D-97E2-4B75-937E-1581E0D614C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7236840"/>
              </p:ext>
            </p:extLst>
          </p:nvPr>
        </p:nvGraphicFramePr>
        <p:xfrm>
          <a:off x="4932040" y="2103351"/>
          <a:ext cx="3327732" cy="22754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27732">
                  <a:extLst>
                    <a:ext uri="{9D8B030D-6E8A-4147-A177-3AD203B41FA5}">
                      <a16:colId xmlns:a16="http://schemas.microsoft.com/office/drawing/2014/main" val="1361642385"/>
                    </a:ext>
                  </a:extLst>
                </a:gridCol>
              </a:tblGrid>
              <a:tr h="450353">
                <a:tc>
                  <a:txBody>
                    <a:bodyPr/>
                    <a:lstStyle/>
                    <a:p>
                      <a:r>
                        <a:rPr lang="fr-FR" sz="1200" dirty="0"/>
                        <a:t>Nombre d’observations possibles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390445140"/>
                  </a:ext>
                </a:extLst>
              </a:tr>
              <a:tr h="260731">
                <a:tc>
                  <a:txBody>
                    <a:bodyPr/>
                    <a:lstStyle/>
                    <a:p>
                      <a:r>
                        <a:rPr lang="fr-FR" sz="1100" dirty="0"/>
                        <a:t>passé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76070317"/>
                  </a:ext>
                </a:extLst>
              </a:tr>
              <a:tr h="260731">
                <a:tc>
                  <a:txBody>
                    <a:bodyPr/>
                    <a:lstStyle/>
                    <a:p>
                      <a:r>
                        <a:rPr lang="fr-FR" sz="1100" dirty="0"/>
                        <a:t>passé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863876249"/>
                  </a:ext>
                </a:extLst>
              </a:tr>
              <a:tr h="260731">
                <a:tc>
                  <a:txBody>
                    <a:bodyPr/>
                    <a:lstStyle/>
                    <a:p>
                      <a:r>
                        <a:rPr lang="fr-FR" sz="1100" dirty="0"/>
                        <a:t>Tous les jours pendant l’opposition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6870983"/>
                  </a:ext>
                </a:extLst>
              </a:tr>
              <a:tr h="260731">
                <a:tc>
                  <a:txBody>
                    <a:bodyPr/>
                    <a:lstStyle/>
                    <a:p>
                      <a:r>
                        <a:rPr lang="fr-FR" sz="1100" dirty="0"/>
                        <a:t>200 à 400 tous les 6 ans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123373623"/>
                  </a:ext>
                </a:extLst>
              </a:tr>
              <a:tr h="260731">
                <a:tc>
                  <a:txBody>
                    <a:bodyPr/>
                    <a:lstStyle/>
                    <a:p>
                      <a:r>
                        <a:rPr lang="fr-FR" sz="1100" dirty="0"/>
                        <a:t>Tous les jours mais une composante seulement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90063021"/>
                  </a:ext>
                </a:extLst>
              </a:tr>
              <a:tr h="260731">
                <a:tc>
                  <a:txBody>
                    <a:bodyPr/>
                    <a:lstStyle/>
                    <a:p>
                      <a:r>
                        <a:rPr lang="fr-FR" sz="1100" dirty="0"/>
                        <a:t>Une ou deux par 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230543756"/>
                  </a:ext>
                </a:extLst>
              </a:tr>
              <a:tr h="260731">
                <a:tc>
                  <a:txBody>
                    <a:bodyPr/>
                    <a:lstStyle/>
                    <a:p>
                      <a:endParaRPr lang="fr-FR" sz="11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6922370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577507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082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323850" y="368300"/>
            <a:ext cx="8604250" cy="417513"/>
          </a:xfrm>
        </p:spPr>
        <p:txBody>
          <a:bodyPr/>
          <a:lstStyle/>
          <a:p>
            <a:pPr>
              <a:buFont typeface="Monotype Sorts" pitchFamily="2" charset="2"/>
              <a:buNone/>
              <a:defRPr/>
            </a:pPr>
            <a:r>
              <a:rPr lang="fr-FR" sz="2800" dirty="0"/>
              <a:t>Les satellites galiléens présentent régulièrement des éclipses par l’ombre de Jupiter et tous les 6 ans des éclipses et occultations mutuelles (équinoxe sur Jupiter).</a:t>
            </a:r>
          </a:p>
        </p:txBody>
      </p:sp>
      <p:pic>
        <p:nvPicPr>
          <p:cNvPr id="70659" name="Picture 3" descr="Fig1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2"/>
          <a:srcRect/>
          <a:stretch>
            <a:fillRect/>
          </a:stretch>
        </p:blipFill>
        <p:spPr>
          <a:xfrm>
            <a:off x="1143000" y="2019300"/>
            <a:ext cx="7210425" cy="5053013"/>
          </a:xfrm>
          <a:noFill/>
        </p:spPr>
      </p:pic>
      <p:sp>
        <p:nvSpPr>
          <p:cNvPr id="558084" name="Rectangle 4"/>
          <p:cNvSpPr>
            <a:spLocks noGrp="1" noChangeArrowheads="1"/>
          </p:cNvSpPr>
          <p:nvPr>
            <p:ph sz="quarter" idx="2"/>
          </p:nvPr>
        </p:nvSpPr>
        <p:spPr>
          <a:xfrm>
            <a:off x="4648200" y="1981200"/>
            <a:ext cx="3810000" cy="1965325"/>
          </a:xfrm>
        </p:spPr>
        <p:txBody>
          <a:bodyPr/>
          <a:lstStyle/>
          <a:p>
            <a:pPr>
              <a:defRPr/>
            </a:pPr>
            <a:endParaRPr lang="fr-FR" sz="24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56213" y="3429000"/>
            <a:ext cx="3887787" cy="300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4755" name="Text Box 3"/>
          <p:cNvSpPr txBox="1">
            <a:spLocks noChangeArrowheads="1"/>
          </p:cNvSpPr>
          <p:nvPr/>
        </p:nvSpPr>
        <p:spPr bwMode="auto">
          <a:xfrm>
            <a:off x="4464050" y="4652963"/>
            <a:ext cx="785813" cy="452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algn="l" eaLnBrk="1" hangingPunct="1">
              <a:lnSpc>
                <a:spcPct val="97000"/>
              </a:lnSpc>
              <a:spcBef>
                <a:spcPts val="875"/>
              </a:spcBef>
              <a:buClr>
                <a:srgbClr val="000000"/>
              </a:buClr>
              <a:buSzPct val="100000"/>
              <a:buFont typeface="Arial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400" b="1" dirty="0">
                <a:effectLst/>
                <a:latin typeface="Times New Roman" pitchFamily="18" charset="0"/>
              </a:rPr>
              <a:t>flux</a:t>
            </a:r>
          </a:p>
        </p:txBody>
      </p:sp>
      <p:sp>
        <p:nvSpPr>
          <p:cNvPr id="74756" name="Text Box 4"/>
          <p:cNvSpPr txBox="1">
            <a:spLocks noChangeArrowheads="1"/>
          </p:cNvSpPr>
          <p:nvPr/>
        </p:nvSpPr>
        <p:spPr bwMode="auto">
          <a:xfrm>
            <a:off x="6372224" y="6381750"/>
            <a:ext cx="2376239" cy="452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eaLnBrk="1" hangingPunct="1">
              <a:lnSpc>
                <a:spcPct val="97000"/>
              </a:lnSpc>
              <a:spcBef>
                <a:spcPts val="875"/>
              </a:spcBef>
              <a:buClr>
                <a:srgbClr val="000000"/>
              </a:buClr>
              <a:buSzPct val="100000"/>
              <a:buFont typeface="Arial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400" b="1" dirty="0">
                <a:effectLst/>
                <a:latin typeface="Times New Roman" pitchFamily="18" charset="0"/>
              </a:rPr>
              <a:t>temps (</a:t>
            </a:r>
            <a:r>
              <a:rPr lang="en-GB" sz="2400" b="1" dirty="0" err="1">
                <a:effectLst/>
                <a:latin typeface="Times New Roman" pitchFamily="18" charset="0"/>
              </a:rPr>
              <a:t>heures</a:t>
            </a:r>
            <a:r>
              <a:rPr lang="en-GB" sz="2400" b="1" dirty="0">
                <a:effectLst/>
                <a:latin typeface="Times New Roman" pitchFamily="18" charset="0"/>
              </a:rPr>
              <a:t>)</a:t>
            </a:r>
          </a:p>
        </p:txBody>
      </p:sp>
      <p:sp>
        <p:nvSpPr>
          <p:cNvPr id="74757" name="Text Box 5"/>
          <p:cNvSpPr txBox="1">
            <a:spLocks noChangeArrowheads="1"/>
          </p:cNvSpPr>
          <p:nvPr/>
        </p:nvSpPr>
        <p:spPr bwMode="auto">
          <a:xfrm>
            <a:off x="5724525" y="7100888"/>
            <a:ext cx="4665663" cy="29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eaLnBrk="1" hangingPunct="1">
              <a:lnSpc>
                <a:spcPct val="97000"/>
              </a:lnSpc>
              <a:spcBef>
                <a:spcPts val="1250"/>
              </a:spcBef>
              <a:buClr>
                <a:srgbClr val="000000"/>
              </a:buClr>
              <a:buSzPct val="100000"/>
              <a:buFont typeface="Arial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GB" sz="1400" i="1">
              <a:effectLst/>
              <a:latin typeface="Times New Roman" pitchFamily="18" charset="0"/>
            </a:endParaRPr>
          </a:p>
        </p:txBody>
      </p:sp>
      <p:sp>
        <p:nvSpPr>
          <p:cNvPr id="549895" name="Text Box 7"/>
          <p:cNvSpPr txBox="1">
            <a:spLocks noChangeArrowheads="1"/>
          </p:cNvSpPr>
          <p:nvPr/>
        </p:nvSpPr>
        <p:spPr bwMode="auto">
          <a:xfrm>
            <a:off x="323850" y="3860800"/>
            <a:ext cx="4140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eaLnBrk="1" hangingPunct="1">
              <a:defRPr/>
            </a:pPr>
            <a:r>
              <a:rPr lang="fr-FR" sz="320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Le principe des éclipses et des occultations mutuelles</a:t>
            </a:r>
          </a:p>
        </p:txBody>
      </p:sp>
      <p:pic>
        <p:nvPicPr>
          <p:cNvPr id="8" name="Picture 5" descr="anim-phemu-courbe">
            <a:extLst>
              <a:ext uri="{FF2B5EF4-FFF2-40B4-BE49-F238E27FC236}">
                <a16:creationId xmlns:a16="http://schemas.microsoft.com/office/drawing/2014/main" id="{E3DD02EE-FFE4-43AC-ADEA-068654E72F1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40" y="107949"/>
            <a:ext cx="4983608" cy="3737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>
            <a:extLst>
              <a:ext uri="{FF2B5EF4-FFF2-40B4-BE49-F238E27FC236}">
                <a16:creationId xmlns:a16="http://schemas.microsoft.com/office/drawing/2014/main" id="{00FF3EAB-A2AE-41F5-A690-7AC2D93105F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762000" y="0"/>
            <a:ext cx="7772400" cy="7620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fr-FR"/>
              <a:t>IoEuropeS</a:t>
            </a:r>
            <a:endParaRPr lang="ru-RU" altLang="fr-FR"/>
          </a:p>
        </p:txBody>
      </p:sp>
      <p:pic>
        <p:nvPicPr>
          <p:cNvPr id="39939" name="Picture 3" descr="IoEu4f">
            <a:extLst>
              <a:ext uri="{FF2B5EF4-FFF2-40B4-BE49-F238E27FC236}">
                <a16:creationId xmlns:a16="http://schemas.microsoft.com/office/drawing/2014/main" id="{FDB0E449-7F35-4992-AD23-78686640DB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0" name="Espace réservé du numéro de diapositive 1">
            <a:extLst>
              <a:ext uri="{FF2B5EF4-FFF2-40B4-BE49-F238E27FC236}">
                <a16:creationId xmlns:a16="http://schemas.microsoft.com/office/drawing/2014/main" id="{B9AE06A6-97D8-4E31-9F4B-2CBBDAF420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B7813400-D1E8-4ABE-B6DD-24A613574697}" type="slidenum">
              <a:rPr lang="fr-FR" altLang="fr-FR" sz="1200" smtClean="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8</a:t>
            </a:fld>
            <a:endParaRPr lang="fr-FR" altLang="fr-FR" sz="1200">
              <a:latin typeface="Arial" panose="020B0604020202020204" pitchFamily="34" charset="0"/>
            </a:endParaRPr>
          </a:p>
        </p:txBody>
      </p:sp>
      <p:sp>
        <p:nvSpPr>
          <p:cNvPr id="6" name="Text Box 4">
            <a:extLst>
              <a:ext uri="{FF2B5EF4-FFF2-40B4-BE49-F238E27FC236}">
                <a16:creationId xmlns:a16="http://schemas.microsoft.com/office/drawing/2014/main" id="{F8B5C32A-7DB7-4E5F-B986-C5A9BD45D9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3068960"/>
            <a:ext cx="9144000" cy="1877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385" tIns="45695" rIns="91385" bIns="45695">
            <a:spAutoFit/>
          </a:bodyPr>
          <a:lstStyle/>
          <a:p>
            <a:pPr eaLnBrk="1" hangingPunct="1">
              <a:defRPr/>
            </a:pPr>
            <a:r>
              <a:rPr lang="fr-FR" sz="2400" dirty="0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On enregistre le film du phénomène (en UTC à 0.1 seconde de temps près) pour pouvoir ensuite construire une « courbe de lumière » photométrique.</a:t>
            </a:r>
          </a:p>
          <a:p>
            <a:r>
              <a:rPr lang="fr-FR" sz="2400" dirty="0"/>
              <a:t>La chute en flux permet de déterminer la distance angulaire entre les satellites et des paramètres de leur surface (albédos)</a:t>
            </a:r>
            <a:endParaRPr lang="fr-FR" sz="2400" dirty="0">
              <a:effectLst>
                <a:outerShdw blurRad="38100" dist="38100" dir="2700000" algn="tl">
                  <a:srgbClr val="000000"/>
                </a:outerShdw>
              </a:effectLst>
              <a:latin typeface="+mj-lt"/>
            </a:endParaRPr>
          </a:p>
          <a:p>
            <a:pPr eaLnBrk="1" hangingPunct="1">
              <a:defRPr/>
            </a:pPr>
            <a:endParaRPr lang="fr-FR" sz="20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000A273-0A0B-4760-BE53-535B8F9A7B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53E3A54-3F91-4DE1-93AC-E22FD94CDE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pic>
        <p:nvPicPr>
          <p:cNvPr id="48132" name="Picture 3" descr="C:\Conferences\ombresLumOccult\montage-phemus.jpg">
            <a:extLst>
              <a:ext uri="{FF2B5EF4-FFF2-40B4-BE49-F238E27FC236}">
                <a16:creationId xmlns:a16="http://schemas.microsoft.com/office/drawing/2014/main" id="{85CF9C8C-D6E8-4258-8132-943D4AE03F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3" name="Espace réservé du numéro de diapositive 3">
            <a:extLst>
              <a:ext uri="{FF2B5EF4-FFF2-40B4-BE49-F238E27FC236}">
                <a16:creationId xmlns:a16="http://schemas.microsoft.com/office/drawing/2014/main" id="{84A19BC8-0691-4B61-A65E-E1553177510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17562A4-9AC8-40C6-911A-AE48006A3A6F}" type="slidenum">
              <a:rPr kumimoji="0" lang="fr-FR" altLang="fr-FR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fr-FR" altLang="fr-FR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D26FAA18-78B6-4917-B8A5-C61FCBCF0306}"/>
              </a:ext>
            </a:extLst>
          </p:cNvPr>
          <p:cNvSpPr txBox="1"/>
          <p:nvPr/>
        </p:nvSpPr>
        <p:spPr>
          <a:xfrm>
            <a:off x="2843808" y="2924944"/>
            <a:ext cx="59890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/>
              <a:t>Des exemples de courbes de lumière lors d’un phénomène</a:t>
            </a:r>
          </a:p>
        </p:txBody>
      </p:sp>
    </p:spTree>
    <p:extLst>
      <p:ext uri="{BB962C8B-B14F-4D97-AF65-F5344CB8AC3E}">
        <p14:creationId xmlns:p14="http://schemas.microsoft.com/office/powerpoint/2010/main" val="3566307671"/>
      </p:ext>
    </p:extLst>
  </p:cSld>
  <p:clrMapOvr>
    <a:masterClrMapping/>
  </p:clrMapOvr>
  <p:transition spd="slow"/>
</p:sld>
</file>

<file path=ppt/theme/theme1.xml><?xml version="1.0" encoding="utf-8"?>
<a:theme xmlns:a="http://schemas.openxmlformats.org/drawingml/2006/main" name="Ruisseau">
  <a:themeElements>
    <a:clrScheme name="Ruisseau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Ruisseau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Ruisseau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uisseau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uisseau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uisseau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uisseau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uisseau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uisseau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uisseau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uisseau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ourbillon">
  <a:themeElements>
    <a:clrScheme name="Tourbillon.pot 1">
      <a:dk1>
        <a:srgbClr val="000066"/>
      </a:dk1>
      <a:lt1>
        <a:srgbClr val="CCECFF"/>
      </a:lt1>
      <a:dk2>
        <a:srgbClr val="0000CC"/>
      </a:dk2>
      <a:lt2>
        <a:srgbClr val="CCFFFF"/>
      </a:lt2>
      <a:accent1>
        <a:srgbClr val="CC99FF"/>
      </a:accent1>
      <a:accent2>
        <a:srgbClr val="9999FF"/>
      </a:accent2>
      <a:accent3>
        <a:srgbClr val="AAAAE2"/>
      </a:accent3>
      <a:accent4>
        <a:srgbClr val="AEC9DA"/>
      </a:accent4>
      <a:accent5>
        <a:srgbClr val="E2CAFF"/>
      </a:accent5>
      <a:accent6>
        <a:srgbClr val="8A8AE7"/>
      </a:accent6>
      <a:hlink>
        <a:srgbClr val="99CCFF"/>
      </a:hlink>
      <a:folHlink>
        <a:srgbClr val="0066FF"/>
      </a:folHlink>
    </a:clrScheme>
    <a:fontScheme name="Tourbillon.pot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ahoma" pitchFamily="34" charset="0"/>
          </a:defRPr>
        </a:defPPr>
      </a:lstStyle>
    </a:lnDef>
  </a:objectDefaults>
  <a:extraClrSchemeLst>
    <a:extraClrScheme>
      <a:clrScheme name="Tourbillon.pot 1">
        <a:dk1>
          <a:srgbClr val="000066"/>
        </a:dk1>
        <a:lt1>
          <a:srgbClr val="CCECFF"/>
        </a:lt1>
        <a:dk2>
          <a:srgbClr val="0000CC"/>
        </a:dk2>
        <a:lt2>
          <a:srgbClr val="CCFFFF"/>
        </a:lt2>
        <a:accent1>
          <a:srgbClr val="CC99FF"/>
        </a:accent1>
        <a:accent2>
          <a:srgbClr val="9999FF"/>
        </a:accent2>
        <a:accent3>
          <a:srgbClr val="AAAAE2"/>
        </a:accent3>
        <a:accent4>
          <a:srgbClr val="AEC9DA"/>
        </a:accent4>
        <a:accent5>
          <a:srgbClr val="E2CAFF"/>
        </a:accent5>
        <a:accent6>
          <a:srgbClr val="8A8AE7"/>
        </a:accent6>
        <a:hlink>
          <a:srgbClr val="99CCFF"/>
        </a:hlink>
        <a:folHlink>
          <a:srgbClr val="006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ourbillon.pot 2">
        <a:dk1>
          <a:srgbClr val="000066"/>
        </a:dk1>
        <a:lt1>
          <a:srgbClr val="CCECFF"/>
        </a:lt1>
        <a:dk2>
          <a:srgbClr val="6699FF"/>
        </a:dk2>
        <a:lt2>
          <a:srgbClr val="CCFFFF"/>
        </a:lt2>
        <a:accent1>
          <a:srgbClr val="CC99FF"/>
        </a:accent1>
        <a:accent2>
          <a:srgbClr val="9999FF"/>
        </a:accent2>
        <a:accent3>
          <a:srgbClr val="B8CAFF"/>
        </a:accent3>
        <a:accent4>
          <a:srgbClr val="AEC9DA"/>
        </a:accent4>
        <a:accent5>
          <a:srgbClr val="E2CAFF"/>
        </a:accent5>
        <a:accent6>
          <a:srgbClr val="8A8AE7"/>
        </a:accent6>
        <a:hlink>
          <a:srgbClr val="99CCFF"/>
        </a:hlink>
        <a:folHlink>
          <a:srgbClr val="006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ourbillon.pot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Modèle par défaut">
  <a:themeElements>
    <a:clrScheme name="Modèle par défaut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dèle par défaut">
      <a:majorFont>
        <a:latin typeface="Times New Roman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1400" b="0" i="0" u="none" strike="noStrike" cap="none" normalizeH="0" baseline="0" smtClean="0">
            <a:ln>
              <a:noFill/>
            </a:ln>
            <a:solidFill>
              <a:srgbClr val="FF99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1400" b="0" i="0" u="none" strike="noStrike" cap="none" normalizeH="0" baseline="0" smtClean="0">
            <a:ln>
              <a:noFill/>
            </a:ln>
            <a:solidFill>
              <a:srgbClr val="FF99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mic Sans MS" pitchFamily="66" charset="0"/>
          </a:defRPr>
        </a:defPPr>
      </a:lstStyle>
    </a:lnDef>
  </a:objectDefaults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Modèle par défaut">
  <a:themeElements>
    <a:clrScheme name="Modèle par défau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odèle par défau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Оформление по умолчанию">
      <a:majorFont>
        <a:latin typeface="Arial"/>
        <a:ea typeface="MS Gothic"/>
        <a:cs typeface=""/>
      </a:majorFont>
      <a:minorFont>
        <a:latin typeface="Arial"/>
        <a:ea typeface="MS Gothic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pitchFamily="2" charset="2"/>
          <a:buNone/>
          <a:tabLst/>
          <a:defRPr kumimoji="0" lang="en-GB" sz="1800" b="0" i="0" u="none" strike="noStrike" cap="none" normalizeH="0" baseline="0" smtClean="0">
            <a:ln>
              <a:noFill/>
            </a:ln>
            <a:effectLst/>
            <a:latin typeface="Arial" charset="0"/>
            <a:ea typeface="MS Gothic" pitchFamily="49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pitchFamily="2" charset="2"/>
          <a:buNone/>
          <a:tabLst/>
          <a:defRPr kumimoji="0" lang="en-GB" sz="1800" b="0" i="0" u="none" strike="noStrike" cap="none" normalizeH="0" baseline="0" smtClean="0">
            <a:ln>
              <a:noFill/>
            </a:ln>
            <a:effectLst/>
            <a:latin typeface="Arial" charset="0"/>
            <a:ea typeface="MS Gothic" pitchFamily="49" charset="-128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Оформление по умолчанию">
      <a:majorFont>
        <a:latin typeface="Arial"/>
        <a:ea typeface="MS Gothic"/>
        <a:cs typeface=""/>
      </a:majorFont>
      <a:minorFont>
        <a:latin typeface="Arial"/>
        <a:ea typeface="MS Gothic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pitchFamily="2" charset="2"/>
          <a:buNone/>
          <a:tabLst/>
          <a:defRPr kumimoji="0" lang="en-GB" sz="1800" b="0" i="0" u="none" strike="noStrike" cap="none" normalizeH="0" baseline="0" smtClean="0">
            <a:ln>
              <a:noFill/>
            </a:ln>
            <a:effectLst/>
            <a:latin typeface="Arial" charset="0"/>
            <a:ea typeface="MS Gothic" pitchFamily="49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pitchFamily="2" charset="2"/>
          <a:buNone/>
          <a:tabLst/>
          <a:defRPr kumimoji="0" lang="en-GB" sz="1800" b="0" i="0" u="none" strike="noStrike" cap="none" normalizeH="0" baseline="0" smtClean="0">
            <a:ln>
              <a:noFill/>
            </a:ln>
            <a:effectLst/>
            <a:latin typeface="Arial" charset="0"/>
            <a:ea typeface="MS Gothic" pitchFamily="49" charset="-128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Facette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8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Stream</Template>
  <TotalTime>0</TotalTime>
  <Words>1535</Words>
  <Application>Microsoft Office PowerPoint</Application>
  <PresentationFormat>Affichage à l'écran (4:3)</PresentationFormat>
  <Paragraphs>342</Paragraphs>
  <Slides>40</Slides>
  <Notes>1</Notes>
  <HiddenSlides>0</HiddenSlides>
  <MMClips>0</MMClips>
  <ScaleCrop>false</ScaleCrop>
  <HeadingPairs>
    <vt:vector size="8" baseType="variant">
      <vt:variant>
        <vt:lpstr>Polices utilisées</vt:lpstr>
      </vt:variant>
      <vt:variant>
        <vt:i4>11</vt:i4>
      </vt:variant>
      <vt:variant>
        <vt:lpstr>Thème</vt:lpstr>
      </vt:variant>
      <vt:variant>
        <vt:i4>7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40</vt:i4>
      </vt:variant>
    </vt:vector>
  </HeadingPairs>
  <TitlesOfParts>
    <vt:vector size="59" baseType="lpstr">
      <vt:lpstr>Arial</vt:lpstr>
      <vt:lpstr>Calibri</vt:lpstr>
      <vt:lpstr>Comic Sans MS</vt:lpstr>
      <vt:lpstr>Garamond</vt:lpstr>
      <vt:lpstr>Monotype Sorts</vt:lpstr>
      <vt:lpstr>Symbol</vt:lpstr>
      <vt:lpstr>Tahoma</vt:lpstr>
      <vt:lpstr>Times New Roman</vt:lpstr>
      <vt:lpstr>Trebuchet MS</vt:lpstr>
      <vt:lpstr>Wingdings</vt:lpstr>
      <vt:lpstr>Wingdings 3</vt:lpstr>
      <vt:lpstr>Ruisseau</vt:lpstr>
      <vt:lpstr>Tourbillon</vt:lpstr>
      <vt:lpstr>1_Modèle par défaut</vt:lpstr>
      <vt:lpstr>2_Modèle par défaut</vt:lpstr>
      <vt:lpstr>1_Оформление по умолчанию</vt:lpstr>
      <vt:lpstr>Оформление по умолчанию</vt:lpstr>
      <vt:lpstr>Facette</vt:lpstr>
      <vt:lpstr>Acrobat Document</vt:lpstr>
      <vt:lpstr>Présentation PowerPoint</vt:lpstr>
      <vt:lpstr>Les satellites « galiléens » : des petites planètes Les satellites « intérieurs »: des gros cailloux</vt:lpstr>
      <vt:lpstr>Des objets de magnitude 6  observables avec un petit instrument</vt:lpstr>
      <vt:lpstr>Précision et exactitude des observations Mesures de positions</vt:lpstr>
      <vt:lpstr>Précision et exactitude des observations Observation de phénomènes</vt:lpstr>
      <vt:lpstr>Présentation PowerPoint</vt:lpstr>
      <vt:lpstr>Présentation PowerPoint</vt:lpstr>
      <vt:lpstr>IoEuropeS</vt:lpstr>
      <vt:lpstr>Présentation PowerPoint</vt:lpstr>
      <vt:lpstr>Des images à haute résolution  grâce au « lucky imaging »</vt:lpstr>
      <vt:lpstr>Bilan des campagnes d’observation:</vt:lpstr>
      <vt:lpstr>Présentation PowerPoint</vt:lpstr>
      <vt:lpstr>Présentation PowerPoint</vt:lpstr>
      <vt:lpstr>La campagne de 2026-2027</vt:lpstr>
      <vt:lpstr>Les dates importantes de 2026-27</vt:lpstr>
      <vt:lpstr>Présentation PowerPoint</vt:lpstr>
      <vt:lpstr>La campagne de 2026-27: équinoxe sur Jupiter</vt:lpstr>
      <vt:lpstr>La campagne de 2026-27: équinoxe sur Jupiter</vt:lpstr>
      <vt:lpstr>Présentation PowerPoint</vt:lpstr>
      <vt:lpstr>Présentation PowerPoint</vt:lpstr>
      <vt:lpstr>Trouver les phénomènes observables pour votre site</vt:lpstr>
      <vt:lpstr>L’observation des phénomènes mutuels</vt:lpstr>
      <vt:lpstr>Un site web d’éphémérides des satellites</vt:lpstr>
      <vt:lpstr>Présentation PowerPoint</vt:lpstr>
      <vt:lpstr>L’observation: un film de tout le phénomène  et de plusieurs satellites qui serviront de référence  </vt:lpstr>
      <vt:lpstr> </vt:lpstr>
      <vt:lpstr>La réduction: mesure de flux du phénomène, d’un satellite de référence et des fonds de ciel</vt:lpstr>
      <vt:lpstr>Présentation PowerPoint</vt:lpstr>
      <vt:lpstr>La première éclipse de la campagne: éclipse de J2 par J1 du 18 mai 2026</vt:lpstr>
      <vt:lpstr>Le premier phénomène observé: J1 éclipse J2 le 18 mai 2026 à 8h06m UTC (Victor Bao, Nouvelle-Zélande)</vt:lpstr>
      <vt:lpstr>J1 éclipse J2 le 21 mai 2026 à 21h42m (Chad K. Ellington)</vt:lpstr>
      <vt:lpstr>J1 éclipse J2 le 21 mai 2026 à 21h42m (J.F. Coliac, Marseille)</vt:lpstr>
      <vt:lpstr>Le cas des satellites proches de Jupiter: ils sont mal connus et n’ont pas été observés par GAIA</vt:lpstr>
      <vt:lpstr>Amalthée en infra-rouge </vt:lpstr>
      <vt:lpstr>Présentation PowerPoint</vt:lpstr>
      <vt:lpstr>Observations infrarouges</vt:lpstr>
      <vt:lpstr>Présentation PowerPoint</vt:lpstr>
      <vt:lpstr>Présentation PowerPoint</vt:lpstr>
      <vt:lpstr>Présentation PowerPoint</vt:lpstr>
      <vt:lpstr>Conclusion</vt:lpstr>
    </vt:vector>
  </TitlesOfParts>
  <Company>imcce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arlot</dc:creator>
  <cp:lastModifiedBy>Thierry Midavaine</cp:lastModifiedBy>
  <cp:revision>196</cp:revision>
  <dcterms:created xsi:type="dcterms:W3CDTF">2005-03-05T12:14:23Z</dcterms:created>
  <dcterms:modified xsi:type="dcterms:W3CDTF">2026-06-20T15:37:59Z</dcterms:modified>
</cp:coreProperties>
</file>